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27"/>
  </p:notesMasterIdLst>
  <p:sldIdLst>
    <p:sldId id="256" r:id="rId2"/>
    <p:sldId id="259" r:id="rId3"/>
    <p:sldId id="261" r:id="rId4"/>
    <p:sldId id="292" r:id="rId5"/>
    <p:sldId id="293" r:id="rId6"/>
    <p:sldId id="273" r:id="rId7"/>
    <p:sldId id="280" r:id="rId8"/>
    <p:sldId id="274" r:id="rId9"/>
    <p:sldId id="285" r:id="rId10"/>
    <p:sldId id="294" r:id="rId11"/>
    <p:sldId id="272" r:id="rId12"/>
    <p:sldId id="281" r:id="rId13"/>
    <p:sldId id="282" r:id="rId14"/>
    <p:sldId id="295" r:id="rId15"/>
    <p:sldId id="275" r:id="rId16"/>
    <p:sldId id="284" r:id="rId17"/>
    <p:sldId id="267" r:id="rId18"/>
    <p:sldId id="277" r:id="rId19"/>
    <p:sldId id="262" r:id="rId20"/>
    <p:sldId id="287" r:id="rId21"/>
    <p:sldId id="288" r:id="rId22"/>
    <p:sldId id="289" r:id="rId23"/>
    <p:sldId id="279" r:id="rId24"/>
    <p:sldId id="265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7" autoAdjust="0"/>
    <p:restoredTop sz="75000" autoAdjust="0"/>
  </p:normalViewPr>
  <p:slideViewPr>
    <p:cSldViewPr snapToGrid="0">
      <p:cViewPr varScale="1">
        <p:scale>
          <a:sx n="85" d="100"/>
          <a:sy n="85" d="100"/>
        </p:scale>
        <p:origin x="148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Ho" userId="f21a5117-53dc-4271-a79b-0a4f548af6e1" providerId="ADAL" clId="{A27C2174-F38C-4197-8D83-02F8CE9DC23C}"/>
    <pc:docChg chg="undo custSel addSld delSld modSld">
      <pc:chgData name="Joshua Ho" userId="f21a5117-53dc-4271-a79b-0a4f548af6e1" providerId="ADAL" clId="{A27C2174-F38C-4197-8D83-02F8CE9DC23C}" dt="2022-11-24T22:39:55.488" v="1512" actId="20577"/>
      <pc:docMkLst>
        <pc:docMk/>
      </pc:docMkLst>
      <pc:sldChg chg="modAnim">
        <pc:chgData name="Joshua Ho" userId="f21a5117-53dc-4271-a79b-0a4f548af6e1" providerId="ADAL" clId="{A27C2174-F38C-4197-8D83-02F8CE9DC23C}" dt="2022-11-24T22:20:24.116" v="1511"/>
        <pc:sldMkLst>
          <pc:docMk/>
          <pc:sldMk cId="3827156119" sldId="259"/>
        </pc:sldMkLst>
      </pc:sldChg>
      <pc:sldChg chg="del">
        <pc:chgData name="Joshua Ho" userId="f21a5117-53dc-4271-a79b-0a4f548af6e1" providerId="ADAL" clId="{A27C2174-F38C-4197-8D83-02F8CE9DC23C}" dt="2022-11-23T14:54:43.279" v="2" actId="2696"/>
        <pc:sldMkLst>
          <pc:docMk/>
          <pc:sldMk cId="3130721396" sldId="260"/>
        </pc:sldMkLst>
      </pc:sldChg>
      <pc:sldChg chg="modSp mod modNotesTx">
        <pc:chgData name="Joshua Ho" userId="f21a5117-53dc-4271-a79b-0a4f548af6e1" providerId="ADAL" clId="{A27C2174-F38C-4197-8D83-02F8CE9DC23C}" dt="2022-11-23T20:46:08.191" v="1439" actId="14100"/>
        <pc:sldMkLst>
          <pc:docMk/>
          <pc:sldMk cId="3175328027" sldId="262"/>
        </pc:sldMkLst>
        <pc:spChg chg="mod">
          <ac:chgData name="Joshua Ho" userId="f21a5117-53dc-4271-a79b-0a4f548af6e1" providerId="ADAL" clId="{A27C2174-F38C-4197-8D83-02F8CE9DC23C}" dt="2022-11-23T18:29:03.885" v="1351" actId="20577"/>
          <ac:spMkLst>
            <pc:docMk/>
            <pc:sldMk cId="3175328027" sldId="262"/>
            <ac:spMk id="2" creationId="{113703BA-9263-C718-123E-1D772EF7AC26}"/>
          </ac:spMkLst>
        </pc:spChg>
        <pc:spChg chg="mod">
          <ac:chgData name="Joshua Ho" userId="f21a5117-53dc-4271-a79b-0a4f548af6e1" providerId="ADAL" clId="{A27C2174-F38C-4197-8D83-02F8CE9DC23C}" dt="2022-11-23T20:46:06.579" v="1438" actId="14100"/>
          <ac:spMkLst>
            <pc:docMk/>
            <pc:sldMk cId="3175328027" sldId="262"/>
            <ac:spMk id="3" creationId="{0C921E82-E248-9BB9-363C-CD41921921C9}"/>
          </ac:spMkLst>
        </pc:spChg>
        <pc:picChg chg="mod">
          <ac:chgData name="Joshua Ho" userId="f21a5117-53dc-4271-a79b-0a4f548af6e1" providerId="ADAL" clId="{A27C2174-F38C-4197-8D83-02F8CE9DC23C}" dt="2022-11-23T20:46:08.191" v="1439" actId="14100"/>
          <ac:picMkLst>
            <pc:docMk/>
            <pc:sldMk cId="3175328027" sldId="262"/>
            <ac:picMk id="11" creationId="{3C4DFEA8-7E9F-201D-7E49-E7272D529791}"/>
          </ac:picMkLst>
        </pc:picChg>
      </pc:sldChg>
      <pc:sldChg chg="mod modShow">
        <pc:chgData name="Joshua Ho" userId="f21a5117-53dc-4271-a79b-0a4f548af6e1" providerId="ADAL" clId="{A27C2174-F38C-4197-8D83-02F8CE9DC23C}" dt="2022-11-23T18:01:44.990" v="4" actId="729"/>
        <pc:sldMkLst>
          <pc:docMk/>
          <pc:sldMk cId="1700837927" sldId="265"/>
        </pc:sldMkLst>
      </pc:sldChg>
      <pc:sldChg chg="modSp mod">
        <pc:chgData name="Joshua Ho" userId="f21a5117-53dc-4271-a79b-0a4f548af6e1" providerId="ADAL" clId="{A27C2174-F38C-4197-8D83-02F8CE9DC23C}" dt="2022-11-24T22:39:55.488" v="1512" actId="20577"/>
        <pc:sldMkLst>
          <pc:docMk/>
          <pc:sldMk cId="2707489747" sldId="267"/>
        </pc:sldMkLst>
        <pc:spChg chg="mod">
          <ac:chgData name="Joshua Ho" userId="f21a5117-53dc-4271-a79b-0a4f548af6e1" providerId="ADAL" clId="{A27C2174-F38C-4197-8D83-02F8CE9DC23C}" dt="2022-11-24T22:39:55.488" v="1512" actId="20577"/>
          <ac:spMkLst>
            <pc:docMk/>
            <pc:sldMk cId="2707489747" sldId="267"/>
            <ac:spMk id="6" creationId="{F048C291-846D-1A57-E55F-47D1AC499864}"/>
          </ac:spMkLst>
        </pc:spChg>
      </pc:sldChg>
      <pc:sldChg chg="modNotesTx">
        <pc:chgData name="Joshua Ho" userId="f21a5117-53dc-4271-a79b-0a4f548af6e1" providerId="ADAL" clId="{A27C2174-F38C-4197-8D83-02F8CE9DC23C}" dt="2022-11-23T18:20:29.454" v="749" actId="20577"/>
        <pc:sldMkLst>
          <pc:docMk/>
          <pc:sldMk cId="3390281023" sldId="274"/>
        </pc:sldMkLst>
      </pc:sldChg>
      <pc:sldChg chg="modNotesTx">
        <pc:chgData name="Joshua Ho" userId="f21a5117-53dc-4271-a79b-0a4f548af6e1" providerId="ADAL" clId="{A27C2174-F38C-4197-8D83-02F8CE9DC23C}" dt="2022-11-24T22:11:52.151" v="1509" actId="20577"/>
        <pc:sldMkLst>
          <pc:docMk/>
          <pc:sldMk cId="298006060" sldId="275"/>
        </pc:sldMkLst>
      </pc:sldChg>
      <pc:sldChg chg="modSp mod modNotesTx">
        <pc:chgData name="Joshua Ho" userId="f21a5117-53dc-4271-a79b-0a4f548af6e1" providerId="ADAL" clId="{A27C2174-F38C-4197-8D83-02F8CE9DC23C}" dt="2022-11-24T22:04:12.167" v="1447" actId="20577"/>
        <pc:sldMkLst>
          <pc:docMk/>
          <pc:sldMk cId="718543951" sldId="277"/>
        </pc:sldMkLst>
        <pc:spChg chg="mod">
          <ac:chgData name="Joshua Ho" userId="f21a5117-53dc-4271-a79b-0a4f548af6e1" providerId="ADAL" clId="{A27C2174-F38C-4197-8D83-02F8CE9DC23C}" dt="2022-11-24T22:04:12.167" v="1447" actId="20577"/>
          <ac:spMkLst>
            <pc:docMk/>
            <pc:sldMk cId="718543951" sldId="277"/>
            <ac:spMk id="12" creationId="{1B6FC967-32D9-C5CC-F74F-D500D5429B9B}"/>
          </ac:spMkLst>
        </pc:spChg>
      </pc:sldChg>
      <pc:sldChg chg="modSp mod">
        <pc:chgData name="Joshua Ho" userId="f21a5117-53dc-4271-a79b-0a4f548af6e1" providerId="ADAL" clId="{A27C2174-F38C-4197-8D83-02F8CE9DC23C}" dt="2022-11-23T20:31:04.912" v="1434" actId="20577"/>
        <pc:sldMkLst>
          <pc:docMk/>
          <pc:sldMk cId="2166781715" sldId="279"/>
        </pc:sldMkLst>
        <pc:spChg chg="mod">
          <ac:chgData name="Joshua Ho" userId="f21a5117-53dc-4271-a79b-0a4f548af6e1" providerId="ADAL" clId="{A27C2174-F38C-4197-8D83-02F8CE9DC23C}" dt="2022-11-23T20:31:04.912" v="1434" actId="20577"/>
          <ac:spMkLst>
            <pc:docMk/>
            <pc:sldMk cId="2166781715" sldId="279"/>
            <ac:spMk id="3" creationId="{0C921E82-E248-9BB9-363C-CD41921921C9}"/>
          </ac:spMkLst>
        </pc:spChg>
      </pc:sldChg>
      <pc:sldChg chg="del">
        <pc:chgData name="Joshua Ho" userId="f21a5117-53dc-4271-a79b-0a4f548af6e1" providerId="ADAL" clId="{A27C2174-F38C-4197-8D83-02F8CE9DC23C}" dt="2022-11-23T18:01:36.964" v="3" actId="47"/>
        <pc:sldMkLst>
          <pc:docMk/>
          <pc:sldMk cId="537035056" sldId="283"/>
        </pc:sldMkLst>
      </pc:sldChg>
      <pc:sldChg chg="modAnim modNotesTx">
        <pc:chgData name="Joshua Ho" userId="f21a5117-53dc-4271-a79b-0a4f548af6e1" providerId="ADAL" clId="{A27C2174-F38C-4197-8D83-02F8CE9DC23C}" dt="2022-11-23T18:20:49.209" v="750" actId="313"/>
        <pc:sldMkLst>
          <pc:docMk/>
          <pc:sldMk cId="488581384" sldId="285"/>
        </pc:sldMkLst>
      </pc:sldChg>
      <pc:sldChg chg="modSp mod modNotesTx">
        <pc:chgData name="Joshua Ho" userId="f21a5117-53dc-4271-a79b-0a4f548af6e1" providerId="ADAL" clId="{A27C2174-F38C-4197-8D83-02F8CE9DC23C}" dt="2022-11-23T20:46:04.089" v="1437" actId="14100"/>
        <pc:sldMkLst>
          <pc:docMk/>
          <pc:sldMk cId="3827636885" sldId="287"/>
        </pc:sldMkLst>
        <pc:spChg chg="mod">
          <ac:chgData name="Joshua Ho" userId="f21a5117-53dc-4271-a79b-0a4f548af6e1" providerId="ADAL" clId="{A27C2174-F38C-4197-8D83-02F8CE9DC23C}" dt="2022-11-23T18:28:51.713" v="1348" actId="20577"/>
          <ac:spMkLst>
            <pc:docMk/>
            <pc:sldMk cId="3827636885" sldId="287"/>
            <ac:spMk id="2" creationId="{113703BA-9263-C718-123E-1D772EF7AC26}"/>
          </ac:spMkLst>
        </pc:spChg>
        <pc:spChg chg="mod">
          <ac:chgData name="Joshua Ho" userId="f21a5117-53dc-4271-a79b-0a4f548af6e1" providerId="ADAL" clId="{A27C2174-F38C-4197-8D83-02F8CE9DC23C}" dt="2022-11-23T20:46:04.089" v="1437" actId="14100"/>
          <ac:spMkLst>
            <pc:docMk/>
            <pc:sldMk cId="3827636885" sldId="287"/>
            <ac:spMk id="3" creationId="{0C921E82-E248-9BB9-363C-CD41921921C9}"/>
          </ac:spMkLst>
        </pc:spChg>
        <pc:picChg chg="mod">
          <ac:chgData name="Joshua Ho" userId="f21a5117-53dc-4271-a79b-0a4f548af6e1" providerId="ADAL" clId="{A27C2174-F38C-4197-8D83-02F8CE9DC23C}" dt="2022-11-23T20:46:00.035" v="1436" actId="14100"/>
          <ac:picMkLst>
            <pc:docMk/>
            <pc:sldMk cId="3827636885" sldId="287"/>
            <ac:picMk id="5" creationId="{123F61DE-896A-FF3D-38A9-70FD15A0AC52}"/>
          </ac:picMkLst>
        </pc:picChg>
      </pc:sldChg>
      <pc:sldChg chg="modSp mod modNotesTx">
        <pc:chgData name="Joshua Ho" userId="f21a5117-53dc-4271-a79b-0a4f548af6e1" providerId="ADAL" clId="{A27C2174-F38C-4197-8D83-02F8CE9DC23C}" dt="2022-11-23T20:24:00.447" v="1377" actId="14100"/>
        <pc:sldMkLst>
          <pc:docMk/>
          <pc:sldMk cId="3135154038" sldId="288"/>
        </pc:sldMkLst>
        <pc:spChg chg="mod">
          <ac:chgData name="Joshua Ho" userId="f21a5117-53dc-4271-a79b-0a4f548af6e1" providerId="ADAL" clId="{A27C2174-F38C-4197-8D83-02F8CE9DC23C}" dt="2022-11-23T18:29:09.036" v="1357" actId="20577"/>
          <ac:spMkLst>
            <pc:docMk/>
            <pc:sldMk cId="3135154038" sldId="288"/>
            <ac:spMk id="2" creationId="{113703BA-9263-C718-123E-1D772EF7AC26}"/>
          </ac:spMkLst>
        </pc:spChg>
        <pc:spChg chg="mod">
          <ac:chgData name="Joshua Ho" userId="f21a5117-53dc-4271-a79b-0a4f548af6e1" providerId="ADAL" clId="{A27C2174-F38C-4197-8D83-02F8CE9DC23C}" dt="2022-11-23T20:23:58.414" v="1376" actId="14100"/>
          <ac:spMkLst>
            <pc:docMk/>
            <pc:sldMk cId="3135154038" sldId="288"/>
            <ac:spMk id="3" creationId="{0C921E82-E248-9BB9-363C-CD41921921C9}"/>
          </ac:spMkLst>
        </pc:spChg>
        <pc:picChg chg="mod">
          <ac:chgData name="Joshua Ho" userId="f21a5117-53dc-4271-a79b-0a4f548af6e1" providerId="ADAL" clId="{A27C2174-F38C-4197-8D83-02F8CE9DC23C}" dt="2022-11-23T20:24:00.447" v="1377" actId="14100"/>
          <ac:picMkLst>
            <pc:docMk/>
            <pc:sldMk cId="3135154038" sldId="288"/>
            <ac:picMk id="5" creationId="{3EE00DB5-93BF-CE8E-BF88-50C757B56824}"/>
          </ac:picMkLst>
        </pc:picChg>
      </pc:sldChg>
      <pc:sldChg chg="modSp mod modNotesTx">
        <pc:chgData name="Joshua Ho" userId="f21a5117-53dc-4271-a79b-0a4f548af6e1" providerId="ADAL" clId="{A27C2174-F38C-4197-8D83-02F8CE9DC23C}" dt="2022-11-23T20:24:25.647" v="1380" actId="14100"/>
        <pc:sldMkLst>
          <pc:docMk/>
          <pc:sldMk cId="2486985183" sldId="289"/>
        </pc:sldMkLst>
        <pc:spChg chg="mod">
          <ac:chgData name="Joshua Ho" userId="f21a5117-53dc-4271-a79b-0a4f548af6e1" providerId="ADAL" clId="{A27C2174-F38C-4197-8D83-02F8CE9DC23C}" dt="2022-11-23T18:29:14.700" v="1369" actId="20577"/>
          <ac:spMkLst>
            <pc:docMk/>
            <pc:sldMk cId="2486985183" sldId="289"/>
            <ac:spMk id="2" creationId="{113703BA-9263-C718-123E-1D772EF7AC26}"/>
          </ac:spMkLst>
        </pc:spChg>
        <pc:spChg chg="mod">
          <ac:chgData name="Joshua Ho" userId="f21a5117-53dc-4271-a79b-0a4f548af6e1" providerId="ADAL" clId="{A27C2174-F38C-4197-8D83-02F8CE9DC23C}" dt="2022-11-23T20:24:21.905" v="1378" actId="14100"/>
          <ac:spMkLst>
            <pc:docMk/>
            <pc:sldMk cId="2486985183" sldId="289"/>
            <ac:spMk id="3" creationId="{0C921E82-E248-9BB9-363C-CD41921921C9}"/>
          </ac:spMkLst>
        </pc:spChg>
        <pc:picChg chg="mod">
          <ac:chgData name="Joshua Ho" userId="f21a5117-53dc-4271-a79b-0a4f548af6e1" providerId="ADAL" clId="{A27C2174-F38C-4197-8D83-02F8CE9DC23C}" dt="2022-11-23T20:24:25.647" v="1380" actId="14100"/>
          <ac:picMkLst>
            <pc:docMk/>
            <pc:sldMk cId="2486985183" sldId="289"/>
            <ac:picMk id="6" creationId="{380006A1-8373-1384-69B7-CD991EB5CFB9}"/>
          </ac:picMkLst>
        </pc:picChg>
      </pc:sldChg>
      <pc:sldChg chg="del">
        <pc:chgData name="Joshua Ho" userId="f21a5117-53dc-4271-a79b-0a4f548af6e1" providerId="ADAL" clId="{A27C2174-F38C-4197-8D83-02F8CE9DC23C}" dt="2022-11-23T18:01:36.964" v="3" actId="47"/>
        <pc:sldMkLst>
          <pc:docMk/>
          <pc:sldMk cId="3555229793" sldId="290"/>
        </pc:sldMkLst>
      </pc:sldChg>
      <pc:sldChg chg="del">
        <pc:chgData name="Joshua Ho" userId="f21a5117-53dc-4271-a79b-0a4f548af6e1" providerId="ADAL" clId="{A27C2174-F38C-4197-8D83-02F8CE9DC23C}" dt="2022-11-23T18:01:36.964" v="3" actId="47"/>
        <pc:sldMkLst>
          <pc:docMk/>
          <pc:sldMk cId="1390065968" sldId="291"/>
        </pc:sldMkLst>
      </pc:sldChg>
      <pc:sldChg chg="modSp mod">
        <pc:chgData name="Joshua Ho" userId="f21a5117-53dc-4271-a79b-0a4f548af6e1" providerId="ADAL" clId="{A27C2174-F38C-4197-8D83-02F8CE9DC23C}" dt="2022-11-23T14:54:07.848" v="1" actId="20577"/>
        <pc:sldMkLst>
          <pc:docMk/>
          <pc:sldMk cId="2005096065" sldId="293"/>
        </pc:sldMkLst>
        <pc:spChg chg="mod">
          <ac:chgData name="Joshua Ho" userId="f21a5117-53dc-4271-a79b-0a4f548af6e1" providerId="ADAL" clId="{A27C2174-F38C-4197-8D83-02F8CE9DC23C}" dt="2022-11-23T14:54:07.848" v="1" actId="20577"/>
          <ac:spMkLst>
            <pc:docMk/>
            <pc:sldMk cId="2005096065" sldId="293"/>
            <ac:spMk id="7" creationId="{9FF5EB61-C297-7B66-6900-8CF6F96CFB57}"/>
          </ac:spMkLst>
        </pc:spChg>
      </pc:sldChg>
      <pc:sldChg chg="addSp delSp modSp new mod modClrScheme chgLayout">
        <pc:chgData name="Joshua Ho" userId="f21a5117-53dc-4271-a79b-0a4f548af6e1" providerId="ADAL" clId="{A27C2174-F38C-4197-8D83-02F8CE9DC23C}" dt="2022-11-24T22:08:46.856" v="1488" actId="20577"/>
        <pc:sldMkLst>
          <pc:docMk/>
          <pc:sldMk cId="1572610068" sldId="294"/>
        </pc:sldMkLst>
        <pc:spChg chg="del mod ord">
          <ac:chgData name="Joshua Ho" userId="f21a5117-53dc-4271-a79b-0a4f548af6e1" providerId="ADAL" clId="{A27C2174-F38C-4197-8D83-02F8CE9DC23C}" dt="2022-11-24T22:08:30.596" v="1449" actId="700"/>
          <ac:spMkLst>
            <pc:docMk/>
            <pc:sldMk cId="1572610068" sldId="294"/>
            <ac:spMk id="2" creationId="{AF860F80-6BF6-3D43-2A39-72E685FD0D63}"/>
          </ac:spMkLst>
        </pc:spChg>
        <pc:spChg chg="del mod ord">
          <ac:chgData name="Joshua Ho" userId="f21a5117-53dc-4271-a79b-0a4f548af6e1" providerId="ADAL" clId="{A27C2174-F38C-4197-8D83-02F8CE9DC23C}" dt="2022-11-24T22:08:30.596" v="1449" actId="700"/>
          <ac:spMkLst>
            <pc:docMk/>
            <pc:sldMk cId="1572610068" sldId="294"/>
            <ac:spMk id="3" creationId="{38635984-B801-9023-2CAE-A028CF46E8E1}"/>
          </ac:spMkLst>
        </pc:spChg>
        <pc:spChg chg="del">
          <ac:chgData name="Joshua Ho" userId="f21a5117-53dc-4271-a79b-0a4f548af6e1" providerId="ADAL" clId="{A27C2174-F38C-4197-8D83-02F8CE9DC23C}" dt="2022-11-24T22:08:30.596" v="1449" actId="700"/>
          <ac:spMkLst>
            <pc:docMk/>
            <pc:sldMk cId="1572610068" sldId="294"/>
            <ac:spMk id="4" creationId="{90CDA0E9-80FC-C861-301D-8B399E7B0762}"/>
          </ac:spMkLst>
        </pc:spChg>
        <pc:spChg chg="del">
          <ac:chgData name="Joshua Ho" userId="f21a5117-53dc-4271-a79b-0a4f548af6e1" providerId="ADAL" clId="{A27C2174-F38C-4197-8D83-02F8CE9DC23C}" dt="2022-11-24T22:08:30.596" v="1449" actId="700"/>
          <ac:spMkLst>
            <pc:docMk/>
            <pc:sldMk cId="1572610068" sldId="294"/>
            <ac:spMk id="5" creationId="{283E7FB3-BBCC-F0EE-AFBF-B9B3216BA00D}"/>
          </ac:spMkLst>
        </pc:spChg>
        <pc:spChg chg="add mod ord">
          <ac:chgData name="Joshua Ho" userId="f21a5117-53dc-4271-a79b-0a4f548af6e1" providerId="ADAL" clId="{A27C2174-F38C-4197-8D83-02F8CE9DC23C}" dt="2022-11-24T22:08:46.856" v="1488" actId="20577"/>
          <ac:spMkLst>
            <pc:docMk/>
            <pc:sldMk cId="1572610068" sldId="294"/>
            <ac:spMk id="6" creationId="{DC2F44C8-58BC-C816-52D0-9D93074B71C5}"/>
          </ac:spMkLst>
        </pc:spChg>
        <pc:spChg chg="add del mod ord">
          <ac:chgData name="Joshua Ho" userId="f21a5117-53dc-4271-a79b-0a4f548af6e1" providerId="ADAL" clId="{A27C2174-F38C-4197-8D83-02F8CE9DC23C}" dt="2022-11-24T22:08:40.715" v="1483" actId="478"/>
          <ac:spMkLst>
            <pc:docMk/>
            <pc:sldMk cId="1572610068" sldId="294"/>
            <ac:spMk id="7" creationId="{A10CBB79-6F37-0F26-C791-FED5DA6FD4CE}"/>
          </ac:spMkLst>
        </pc:spChg>
      </pc:sldChg>
      <pc:sldChg chg="modSp add mod">
        <pc:chgData name="Joshua Ho" userId="f21a5117-53dc-4271-a79b-0a4f548af6e1" providerId="ADAL" clId="{A27C2174-F38C-4197-8D83-02F8CE9DC23C}" dt="2022-11-24T22:09:07.095" v="1507" actId="20577"/>
        <pc:sldMkLst>
          <pc:docMk/>
          <pc:sldMk cId="1917997962" sldId="295"/>
        </pc:sldMkLst>
        <pc:spChg chg="mod">
          <ac:chgData name="Joshua Ho" userId="f21a5117-53dc-4271-a79b-0a4f548af6e1" providerId="ADAL" clId="{A27C2174-F38C-4197-8D83-02F8CE9DC23C}" dt="2022-11-24T22:09:07.095" v="1507" actId="20577"/>
          <ac:spMkLst>
            <pc:docMk/>
            <pc:sldMk cId="1917997962" sldId="295"/>
            <ac:spMk id="6" creationId="{DC2F44C8-58BC-C816-52D0-9D93074B71C5}"/>
          </ac:spMkLst>
        </pc:spChg>
      </pc:sldChg>
    </pc:docChg>
  </pc:docChgLst>
  <pc:docChgLst>
    <pc:chgData name="Joshua Ho" userId="f21a5117-53dc-4271-a79b-0a4f548af6e1" providerId="ADAL" clId="{64851BB2-52D9-4CD8-AED6-D872DC9E6E5B}"/>
    <pc:docChg chg="undo redo custSel addSld delSld modSld sldOrd">
      <pc:chgData name="Joshua Ho" userId="f21a5117-53dc-4271-a79b-0a4f548af6e1" providerId="ADAL" clId="{64851BB2-52D9-4CD8-AED6-D872DC9E6E5B}" dt="2022-11-22T22:57:12.169" v="9530" actId="404"/>
      <pc:docMkLst>
        <pc:docMk/>
      </pc:docMkLst>
      <pc:sldChg chg="modSp mod">
        <pc:chgData name="Joshua Ho" userId="f21a5117-53dc-4271-a79b-0a4f548af6e1" providerId="ADAL" clId="{64851BB2-52D9-4CD8-AED6-D872DC9E6E5B}" dt="2022-11-22T14:22:37.114" v="1515" actId="114"/>
        <pc:sldMkLst>
          <pc:docMk/>
          <pc:sldMk cId="4099330366" sldId="256"/>
        </pc:sldMkLst>
        <pc:spChg chg="mod">
          <ac:chgData name="Joshua Ho" userId="f21a5117-53dc-4271-a79b-0a4f548af6e1" providerId="ADAL" clId="{64851BB2-52D9-4CD8-AED6-D872DC9E6E5B}" dt="2022-11-22T13:56:10.040" v="295" actId="14100"/>
          <ac:spMkLst>
            <pc:docMk/>
            <pc:sldMk cId="4099330366" sldId="256"/>
            <ac:spMk id="3" creationId="{420BCB09-0169-7AF8-46DE-8DAEB70E825B}"/>
          </ac:spMkLst>
        </pc:spChg>
        <pc:spChg chg="mod">
          <ac:chgData name="Joshua Ho" userId="f21a5117-53dc-4271-a79b-0a4f548af6e1" providerId="ADAL" clId="{64851BB2-52D9-4CD8-AED6-D872DC9E6E5B}" dt="2022-11-22T14:22:37.114" v="1515" actId="114"/>
          <ac:spMkLst>
            <pc:docMk/>
            <pc:sldMk cId="4099330366" sldId="256"/>
            <ac:spMk id="6" creationId="{B539285C-A9D1-AD37-7AA4-640859FBE2E0}"/>
          </ac:spMkLst>
        </pc:spChg>
      </pc:sldChg>
      <pc:sldChg chg="modSp mod">
        <pc:chgData name="Joshua Ho" userId="f21a5117-53dc-4271-a79b-0a4f548af6e1" providerId="ADAL" clId="{64851BB2-52D9-4CD8-AED6-D872DC9E6E5B}" dt="2022-11-22T21:34:31.874" v="4819" actId="20577"/>
        <pc:sldMkLst>
          <pc:docMk/>
          <pc:sldMk cId="3827156119" sldId="259"/>
        </pc:sldMkLst>
        <pc:spChg chg="mod">
          <ac:chgData name="Joshua Ho" userId="f21a5117-53dc-4271-a79b-0a4f548af6e1" providerId="ADAL" clId="{64851BB2-52D9-4CD8-AED6-D872DC9E6E5B}" dt="2022-11-22T21:34:31.874" v="4819" actId="20577"/>
          <ac:spMkLst>
            <pc:docMk/>
            <pc:sldMk cId="3827156119" sldId="259"/>
            <ac:spMk id="7" creationId="{80918FB5-18D4-6C8B-84C6-2E75861F22E2}"/>
          </ac:spMkLst>
        </pc:spChg>
      </pc:sldChg>
      <pc:sldChg chg="delSp modSp mod">
        <pc:chgData name="Joshua Ho" userId="f21a5117-53dc-4271-a79b-0a4f548af6e1" providerId="ADAL" clId="{64851BB2-52D9-4CD8-AED6-D872DC9E6E5B}" dt="2022-11-22T22:51:45.247" v="9444" actId="403"/>
        <pc:sldMkLst>
          <pc:docMk/>
          <pc:sldMk cId="3130721396" sldId="260"/>
        </pc:sldMkLst>
        <pc:spChg chg="mod">
          <ac:chgData name="Joshua Ho" userId="f21a5117-53dc-4271-a79b-0a4f548af6e1" providerId="ADAL" clId="{64851BB2-52D9-4CD8-AED6-D872DC9E6E5B}" dt="2022-11-22T14:32:27.502" v="2307" actId="20577"/>
          <ac:spMkLst>
            <pc:docMk/>
            <pc:sldMk cId="3130721396" sldId="260"/>
            <ac:spMk id="2" creationId="{1C9E7D5A-BE52-F3A4-7849-67CC35740AA0}"/>
          </ac:spMkLst>
        </pc:spChg>
        <pc:spChg chg="mod">
          <ac:chgData name="Joshua Ho" userId="f21a5117-53dc-4271-a79b-0a4f548af6e1" providerId="ADAL" clId="{64851BB2-52D9-4CD8-AED6-D872DC9E6E5B}" dt="2022-11-22T22:51:45.247" v="9444" actId="403"/>
          <ac:spMkLst>
            <pc:docMk/>
            <pc:sldMk cId="3130721396" sldId="260"/>
            <ac:spMk id="3" creationId="{286CE782-F6AB-63FD-3023-E31EF1AF551C}"/>
          </ac:spMkLst>
        </pc:spChg>
        <pc:spChg chg="del mod">
          <ac:chgData name="Joshua Ho" userId="f21a5117-53dc-4271-a79b-0a4f548af6e1" providerId="ADAL" clId="{64851BB2-52D9-4CD8-AED6-D872DC9E6E5B}" dt="2022-11-22T14:32:02.205" v="2280" actId="478"/>
          <ac:spMkLst>
            <pc:docMk/>
            <pc:sldMk cId="3130721396" sldId="260"/>
            <ac:spMk id="4" creationId="{B05C738C-FE73-6B82-F9EB-0B65157B86B4}"/>
          </ac:spMkLst>
        </pc:spChg>
      </pc:sldChg>
      <pc:sldChg chg="modSp mod modNotesTx">
        <pc:chgData name="Joshua Ho" userId="f21a5117-53dc-4271-a79b-0a4f548af6e1" providerId="ADAL" clId="{64851BB2-52D9-4CD8-AED6-D872DC9E6E5B}" dt="2022-11-22T22:51:31.780" v="9442" actId="403"/>
        <pc:sldMkLst>
          <pc:docMk/>
          <pc:sldMk cId="2727980244" sldId="261"/>
        </pc:sldMkLst>
        <pc:graphicFrameChg chg="mod modGraphic">
          <ac:chgData name="Joshua Ho" userId="f21a5117-53dc-4271-a79b-0a4f548af6e1" providerId="ADAL" clId="{64851BB2-52D9-4CD8-AED6-D872DC9E6E5B}" dt="2022-11-22T22:51:31.780" v="9442" actId="403"/>
          <ac:graphicFrameMkLst>
            <pc:docMk/>
            <pc:sldMk cId="2727980244" sldId="261"/>
            <ac:graphicFrameMk id="7" creationId="{9678B6B3-1C19-8BC2-A779-167424BBA8F5}"/>
          </ac:graphicFrameMkLst>
        </pc:graphicFrameChg>
      </pc:sldChg>
      <pc:sldChg chg="addSp delSp modSp mod ord modClrScheme chgLayout">
        <pc:chgData name="Joshua Ho" userId="f21a5117-53dc-4271-a79b-0a4f548af6e1" providerId="ADAL" clId="{64851BB2-52D9-4CD8-AED6-D872DC9E6E5B}" dt="2022-11-22T22:56:33.083" v="9491" actId="20577"/>
        <pc:sldMkLst>
          <pc:docMk/>
          <pc:sldMk cId="3175328027" sldId="262"/>
        </pc:sldMkLst>
        <pc:spChg chg="mod ord">
          <ac:chgData name="Joshua Ho" userId="f21a5117-53dc-4271-a79b-0a4f548af6e1" providerId="ADAL" clId="{64851BB2-52D9-4CD8-AED6-D872DC9E6E5B}" dt="2022-11-22T22:28:44.695" v="8268" actId="700"/>
          <ac:spMkLst>
            <pc:docMk/>
            <pc:sldMk cId="3175328027" sldId="262"/>
            <ac:spMk id="2" creationId="{113703BA-9263-C718-123E-1D772EF7AC26}"/>
          </ac:spMkLst>
        </pc:spChg>
        <pc:spChg chg="mod ord">
          <ac:chgData name="Joshua Ho" userId="f21a5117-53dc-4271-a79b-0a4f548af6e1" providerId="ADAL" clId="{64851BB2-52D9-4CD8-AED6-D872DC9E6E5B}" dt="2022-11-22T22:56:33.083" v="9491" actId="20577"/>
          <ac:spMkLst>
            <pc:docMk/>
            <pc:sldMk cId="3175328027" sldId="262"/>
            <ac:spMk id="3" creationId="{0C921E82-E248-9BB9-363C-CD41921921C9}"/>
          </ac:spMkLst>
        </pc:spChg>
        <pc:spChg chg="add del mod ord">
          <ac:chgData name="Joshua Ho" userId="f21a5117-53dc-4271-a79b-0a4f548af6e1" providerId="ADAL" clId="{64851BB2-52D9-4CD8-AED6-D872DC9E6E5B}" dt="2022-11-22T22:28:46.217" v="8269" actId="22"/>
          <ac:spMkLst>
            <pc:docMk/>
            <pc:sldMk cId="3175328027" sldId="262"/>
            <ac:spMk id="4" creationId="{AD139719-06D9-4A4C-FC1E-FFE8B6FCE716}"/>
          </ac:spMkLst>
        </pc:spChg>
        <pc:spChg chg="add del mod">
          <ac:chgData name="Joshua Ho" userId="f21a5117-53dc-4271-a79b-0a4f548af6e1" providerId="ADAL" clId="{64851BB2-52D9-4CD8-AED6-D872DC9E6E5B}" dt="2022-11-22T22:41:39.710" v="9171" actId="478"/>
          <ac:spMkLst>
            <pc:docMk/>
            <pc:sldMk cId="3175328027" sldId="262"/>
            <ac:spMk id="7" creationId="{2640F00A-3F9A-FF27-FABC-AB8A48C540D4}"/>
          </ac:spMkLst>
        </pc:spChg>
        <pc:spChg chg="add del mod">
          <ac:chgData name="Joshua Ho" userId="f21a5117-53dc-4271-a79b-0a4f548af6e1" providerId="ADAL" clId="{64851BB2-52D9-4CD8-AED6-D872DC9E6E5B}" dt="2022-11-22T22:41:43.274" v="9174" actId="478"/>
          <ac:spMkLst>
            <pc:docMk/>
            <pc:sldMk cId="3175328027" sldId="262"/>
            <ac:spMk id="9" creationId="{1C3DD969-489D-9A3F-DA0D-CB82A4B57CC1}"/>
          </ac:spMkLst>
        </pc:spChg>
        <pc:picChg chg="add del mod ord">
          <ac:chgData name="Joshua Ho" userId="f21a5117-53dc-4271-a79b-0a4f548af6e1" providerId="ADAL" clId="{64851BB2-52D9-4CD8-AED6-D872DC9E6E5B}" dt="2022-11-22T22:41:40.975" v="9172" actId="478"/>
          <ac:picMkLst>
            <pc:docMk/>
            <pc:sldMk cId="3175328027" sldId="262"/>
            <ac:picMk id="6" creationId="{F7C3E5C0-99E8-6322-F09F-46C0BB7AECA1}"/>
          </ac:picMkLst>
        </pc:picChg>
        <pc:picChg chg="add mod">
          <ac:chgData name="Joshua Ho" userId="f21a5117-53dc-4271-a79b-0a4f548af6e1" providerId="ADAL" clId="{64851BB2-52D9-4CD8-AED6-D872DC9E6E5B}" dt="2022-11-22T22:41:51.237" v="9177" actId="14100"/>
          <ac:picMkLst>
            <pc:docMk/>
            <pc:sldMk cId="3175328027" sldId="262"/>
            <ac:picMk id="11" creationId="{3C4DFEA8-7E9F-201D-7E49-E7272D529791}"/>
          </ac:picMkLst>
        </pc:picChg>
      </pc:sldChg>
      <pc:sldChg chg="modSp del mod">
        <pc:chgData name="Joshua Ho" userId="f21a5117-53dc-4271-a79b-0a4f548af6e1" providerId="ADAL" clId="{64851BB2-52D9-4CD8-AED6-D872DC9E6E5B}" dt="2022-11-22T20:24:04.337" v="4799" actId="2696"/>
        <pc:sldMkLst>
          <pc:docMk/>
          <pc:sldMk cId="3871111015" sldId="263"/>
        </pc:sldMkLst>
        <pc:spChg chg="mod">
          <ac:chgData name="Joshua Ho" userId="f21a5117-53dc-4271-a79b-0a4f548af6e1" providerId="ADAL" clId="{64851BB2-52D9-4CD8-AED6-D872DC9E6E5B}" dt="2022-11-22T15:58:24.302" v="3670" actId="20577"/>
          <ac:spMkLst>
            <pc:docMk/>
            <pc:sldMk cId="3871111015" sldId="263"/>
            <ac:spMk id="2" creationId="{113703BA-9263-C718-123E-1D772EF7AC26}"/>
          </ac:spMkLst>
        </pc:spChg>
        <pc:spChg chg="mod">
          <ac:chgData name="Joshua Ho" userId="f21a5117-53dc-4271-a79b-0a4f548af6e1" providerId="ADAL" clId="{64851BB2-52D9-4CD8-AED6-D872DC9E6E5B}" dt="2022-11-22T16:21:13.071" v="3903" actId="20577"/>
          <ac:spMkLst>
            <pc:docMk/>
            <pc:sldMk cId="3871111015" sldId="263"/>
            <ac:spMk id="4" creationId="{A0C9FFBE-FBEC-3B5E-8AC0-4116718D144A}"/>
          </ac:spMkLst>
        </pc:spChg>
      </pc:sldChg>
      <pc:sldChg chg="modSp del mod">
        <pc:chgData name="Joshua Ho" userId="f21a5117-53dc-4271-a79b-0a4f548af6e1" providerId="ADAL" clId="{64851BB2-52D9-4CD8-AED6-D872DC9E6E5B}" dt="2022-11-22T15:58:38.873" v="3674" actId="2696"/>
        <pc:sldMkLst>
          <pc:docMk/>
          <pc:sldMk cId="1303786375" sldId="264"/>
        </pc:sldMkLst>
        <pc:spChg chg="mod">
          <ac:chgData name="Joshua Ho" userId="f21a5117-53dc-4271-a79b-0a4f548af6e1" providerId="ADAL" clId="{64851BB2-52D9-4CD8-AED6-D872DC9E6E5B}" dt="2022-11-22T13:58:31.297" v="414" actId="20577"/>
          <ac:spMkLst>
            <pc:docMk/>
            <pc:sldMk cId="1303786375" sldId="264"/>
            <ac:spMk id="2" creationId="{FE4E08C3-EE6A-2205-37F5-446EAC16051F}"/>
          </ac:spMkLst>
        </pc:spChg>
      </pc:sldChg>
      <pc:sldChg chg="modSp mod ord">
        <pc:chgData name="Joshua Ho" userId="f21a5117-53dc-4271-a79b-0a4f548af6e1" providerId="ADAL" clId="{64851BB2-52D9-4CD8-AED6-D872DC9E6E5B}" dt="2022-11-22T20:07:39.643" v="4229"/>
        <pc:sldMkLst>
          <pc:docMk/>
          <pc:sldMk cId="1700837927" sldId="265"/>
        </pc:sldMkLst>
        <pc:spChg chg="mod">
          <ac:chgData name="Joshua Ho" userId="f21a5117-53dc-4271-a79b-0a4f548af6e1" providerId="ADAL" clId="{64851BB2-52D9-4CD8-AED6-D872DC9E6E5B}" dt="2022-11-22T15:58:45.257" v="3683" actId="1076"/>
          <ac:spMkLst>
            <pc:docMk/>
            <pc:sldMk cId="1700837927" sldId="265"/>
            <ac:spMk id="8" creationId="{DDC1BA5A-802B-8748-DEBC-58B19D7F9AE3}"/>
          </ac:spMkLst>
        </pc:spChg>
      </pc:sldChg>
      <pc:sldChg chg="modSp add mod">
        <pc:chgData name="Joshua Ho" userId="f21a5117-53dc-4271-a79b-0a4f548af6e1" providerId="ADAL" clId="{64851BB2-52D9-4CD8-AED6-D872DC9E6E5B}" dt="2022-11-22T22:50:48.547" v="9424" actId="20577"/>
        <pc:sldMkLst>
          <pc:docMk/>
          <pc:sldMk cId="720629463" sldId="266"/>
        </pc:sldMkLst>
        <pc:spChg chg="mod">
          <ac:chgData name="Joshua Ho" userId="f21a5117-53dc-4271-a79b-0a4f548af6e1" providerId="ADAL" clId="{64851BB2-52D9-4CD8-AED6-D872DC9E6E5B}" dt="2022-11-22T22:50:48.547" v="9424" actId="20577"/>
          <ac:spMkLst>
            <pc:docMk/>
            <pc:sldMk cId="720629463" sldId="266"/>
            <ac:spMk id="8" creationId="{DDC1BA5A-802B-8748-DEBC-58B19D7F9AE3}"/>
          </ac:spMkLst>
        </pc:spChg>
      </pc:sldChg>
      <pc:sldChg chg="add del">
        <pc:chgData name="Joshua Ho" userId="f21a5117-53dc-4271-a79b-0a4f548af6e1" providerId="ADAL" clId="{64851BB2-52D9-4CD8-AED6-D872DC9E6E5B}" dt="2022-11-22T14:05:24.787" v="454" actId="47"/>
        <pc:sldMkLst>
          <pc:docMk/>
          <pc:sldMk cId="551451692" sldId="267"/>
        </pc:sldMkLst>
      </pc:sldChg>
      <pc:sldChg chg="addSp delSp modSp add mod ord modClrScheme chgLayout modNotesTx">
        <pc:chgData name="Joshua Ho" userId="f21a5117-53dc-4271-a79b-0a4f548af6e1" providerId="ADAL" clId="{64851BB2-52D9-4CD8-AED6-D872DC9E6E5B}" dt="2022-11-22T22:50:26.368" v="9420" actId="20577"/>
        <pc:sldMkLst>
          <pc:docMk/>
          <pc:sldMk cId="2707489747" sldId="267"/>
        </pc:sldMkLst>
        <pc:spChg chg="mod ord">
          <ac:chgData name="Joshua Ho" userId="f21a5117-53dc-4271-a79b-0a4f548af6e1" providerId="ADAL" clId="{64851BB2-52D9-4CD8-AED6-D872DC9E6E5B}" dt="2022-11-22T22:25:16.859" v="7747" actId="20577"/>
          <ac:spMkLst>
            <pc:docMk/>
            <pc:sldMk cId="2707489747" sldId="267"/>
            <ac:spMk id="2" creationId="{113703BA-9263-C718-123E-1D772EF7AC26}"/>
          </ac:spMkLst>
        </pc:spChg>
        <pc:spChg chg="del mod">
          <ac:chgData name="Joshua Ho" userId="f21a5117-53dc-4271-a79b-0a4f548af6e1" providerId="ADAL" clId="{64851BB2-52D9-4CD8-AED6-D872DC9E6E5B}" dt="2022-11-22T21:52:48.993" v="6257" actId="22"/>
          <ac:spMkLst>
            <pc:docMk/>
            <pc:sldMk cId="2707489747" sldId="267"/>
            <ac:spMk id="3" creationId="{0C921E82-E248-9BB9-363C-CD41921921C9}"/>
          </ac:spMkLst>
        </pc:spChg>
        <pc:spChg chg="add mod ord">
          <ac:chgData name="Joshua Ho" userId="f21a5117-53dc-4271-a79b-0a4f548af6e1" providerId="ADAL" clId="{64851BB2-52D9-4CD8-AED6-D872DC9E6E5B}" dt="2022-11-22T22:50:26.368" v="9420" actId="20577"/>
          <ac:spMkLst>
            <pc:docMk/>
            <pc:sldMk cId="2707489747" sldId="267"/>
            <ac:spMk id="6" creationId="{F048C291-846D-1A57-E55F-47D1AC499864}"/>
          </ac:spMkLst>
        </pc:spChg>
        <pc:picChg chg="add mod ord">
          <ac:chgData name="Joshua Ho" userId="f21a5117-53dc-4271-a79b-0a4f548af6e1" providerId="ADAL" clId="{64851BB2-52D9-4CD8-AED6-D872DC9E6E5B}" dt="2022-11-22T21:55:12.740" v="6418" actId="700"/>
          <ac:picMkLst>
            <pc:docMk/>
            <pc:sldMk cId="2707489747" sldId="267"/>
            <ac:picMk id="5" creationId="{1203191B-4652-7A03-91D5-38403DB88E85}"/>
          </ac:picMkLst>
        </pc:picChg>
      </pc:sldChg>
      <pc:sldChg chg="modSp add del mod">
        <pc:chgData name="Joshua Ho" userId="f21a5117-53dc-4271-a79b-0a4f548af6e1" providerId="ADAL" clId="{64851BB2-52D9-4CD8-AED6-D872DC9E6E5B}" dt="2022-11-22T15:50:53.796" v="3230" actId="2696"/>
        <pc:sldMkLst>
          <pc:docMk/>
          <pc:sldMk cId="2106428074" sldId="268"/>
        </pc:sldMkLst>
        <pc:spChg chg="mod">
          <ac:chgData name="Joshua Ho" userId="f21a5117-53dc-4271-a79b-0a4f548af6e1" providerId="ADAL" clId="{64851BB2-52D9-4CD8-AED6-D872DC9E6E5B}" dt="2022-11-22T15:44:37.474" v="3197" actId="20577"/>
          <ac:spMkLst>
            <pc:docMk/>
            <pc:sldMk cId="2106428074" sldId="268"/>
            <ac:spMk id="2" creationId="{113703BA-9263-C718-123E-1D772EF7AC26}"/>
          </ac:spMkLst>
        </pc:spChg>
        <pc:spChg chg="mod">
          <ac:chgData name="Joshua Ho" userId="f21a5117-53dc-4271-a79b-0a4f548af6e1" providerId="ADAL" clId="{64851BB2-52D9-4CD8-AED6-D872DC9E6E5B}" dt="2022-11-22T14:06:06.566" v="519" actId="20577"/>
          <ac:spMkLst>
            <pc:docMk/>
            <pc:sldMk cId="2106428074" sldId="268"/>
            <ac:spMk id="3" creationId="{0C921E82-E248-9BB9-363C-CD41921921C9}"/>
          </ac:spMkLst>
        </pc:spChg>
      </pc:sldChg>
      <pc:sldChg chg="modSp add del mod">
        <pc:chgData name="Joshua Ho" userId="f21a5117-53dc-4271-a79b-0a4f548af6e1" providerId="ADAL" clId="{64851BB2-52D9-4CD8-AED6-D872DC9E6E5B}" dt="2022-11-22T15:51:40.506" v="3300" actId="2696"/>
        <pc:sldMkLst>
          <pc:docMk/>
          <pc:sldMk cId="3043243494" sldId="269"/>
        </pc:sldMkLst>
        <pc:spChg chg="mod">
          <ac:chgData name="Joshua Ho" userId="f21a5117-53dc-4271-a79b-0a4f548af6e1" providerId="ADAL" clId="{64851BB2-52D9-4CD8-AED6-D872DC9E6E5B}" dt="2022-11-22T15:51:26.346" v="3265" actId="20577"/>
          <ac:spMkLst>
            <pc:docMk/>
            <pc:sldMk cId="3043243494" sldId="269"/>
            <ac:spMk id="2" creationId="{113703BA-9263-C718-123E-1D772EF7AC26}"/>
          </ac:spMkLst>
        </pc:spChg>
        <pc:spChg chg="mod">
          <ac:chgData name="Joshua Ho" userId="f21a5117-53dc-4271-a79b-0a4f548af6e1" providerId="ADAL" clId="{64851BB2-52D9-4CD8-AED6-D872DC9E6E5B}" dt="2022-11-22T15:51:35.668" v="3299" actId="20577"/>
          <ac:spMkLst>
            <pc:docMk/>
            <pc:sldMk cId="3043243494" sldId="269"/>
            <ac:spMk id="3" creationId="{0C921E82-E248-9BB9-363C-CD41921921C9}"/>
          </ac:spMkLst>
        </pc:spChg>
      </pc:sldChg>
      <pc:sldChg chg="modSp add del mod ord">
        <pc:chgData name="Joshua Ho" userId="f21a5117-53dc-4271-a79b-0a4f548af6e1" providerId="ADAL" clId="{64851BB2-52D9-4CD8-AED6-D872DC9E6E5B}" dt="2022-11-22T15:50:58.123" v="3231" actId="2696"/>
        <pc:sldMkLst>
          <pc:docMk/>
          <pc:sldMk cId="713483096" sldId="270"/>
        </pc:sldMkLst>
        <pc:spChg chg="mod">
          <ac:chgData name="Joshua Ho" userId="f21a5117-53dc-4271-a79b-0a4f548af6e1" providerId="ADAL" clId="{64851BB2-52D9-4CD8-AED6-D872DC9E6E5B}" dt="2022-11-22T15:08:28.292" v="2395" actId="20577"/>
          <ac:spMkLst>
            <pc:docMk/>
            <pc:sldMk cId="713483096" sldId="270"/>
            <ac:spMk id="3" creationId="{0C921E82-E248-9BB9-363C-CD41921921C9}"/>
          </ac:spMkLst>
        </pc:spChg>
      </pc:sldChg>
      <pc:sldChg chg="addSp delSp modSp add del mod ord modNotesTx">
        <pc:chgData name="Joshua Ho" userId="f21a5117-53dc-4271-a79b-0a4f548af6e1" providerId="ADAL" clId="{64851BB2-52D9-4CD8-AED6-D872DC9E6E5B}" dt="2022-11-22T22:46:43.716" v="9319" actId="47"/>
        <pc:sldMkLst>
          <pc:docMk/>
          <pc:sldMk cId="291696735" sldId="271"/>
        </pc:sldMkLst>
        <pc:spChg chg="mod">
          <ac:chgData name="Joshua Ho" userId="f21a5117-53dc-4271-a79b-0a4f548af6e1" providerId="ADAL" clId="{64851BB2-52D9-4CD8-AED6-D872DC9E6E5B}" dt="2022-11-22T22:16:23.923" v="7343" actId="20577"/>
          <ac:spMkLst>
            <pc:docMk/>
            <pc:sldMk cId="291696735" sldId="271"/>
            <ac:spMk id="2" creationId="{113703BA-9263-C718-123E-1D772EF7AC26}"/>
          </ac:spMkLst>
        </pc:spChg>
        <pc:spChg chg="del mod">
          <ac:chgData name="Joshua Ho" userId="f21a5117-53dc-4271-a79b-0a4f548af6e1" providerId="ADAL" clId="{64851BB2-52D9-4CD8-AED6-D872DC9E6E5B}" dt="2022-11-22T22:23:28.793" v="7593" actId="22"/>
          <ac:spMkLst>
            <pc:docMk/>
            <pc:sldMk cId="291696735" sldId="271"/>
            <ac:spMk id="3" creationId="{0C921E82-E248-9BB9-363C-CD41921921C9}"/>
          </ac:spMkLst>
        </pc:spChg>
        <pc:spChg chg="add mod">
          <ac:chgData name="Joshua Ho" userId="f21a5117-53dc-4271-a79b-0a4f548af6e1" providerId="ADAL" clId="{64851BB2-52D9-4CD8-AED6-D872DC9E6E5B}" dt="2022-11-22T22:23:38.325" v="7595" actId="21"/>
          <ac:spMkLst>
            <pc:docMk/>
            <pc:sldMk cId="291696735" sldId="271"/>
            <ac:spMk id="7" creationId="{B842CB3F-B93E-94A4-0B02-367C361B747B}"/>
          </ac:spMkLst>
        </pc:spChg>
        <pc:picChg chg="add del mod ord">
          <ac:chgData name="Joshua Ho" userId="f21a5117-53dc-4271-a79b-0a4f548af6e1" providerId="ADAL" clId="{64851BB2-52D9-4CD8-AED6-D872DC9E6E5B}" dt="2022-11-22T22:23:38.325" v="7595" actId="21"/>
          <ac:picMkLst>
            <pc:docMk/>
            <pc:sldMk cId="291696735" sldId="271"/>
            <ac:picMk id="5" creationId="{C9FE4ED9-C2E4-D441-C6A1-246A12284015}"/>
          </ac:picMkLst>
        </pc:picChg>
      </pc:sldChg>
      <pc:sldChg chg="addSp delSp modSp add del mod ord modClrScheme chgLayout modNotesTx">
        <pc:chgData name="Joshua Ho" userId="f21a5117-53dc-4271-a79b-0a4f548af6e1" providerId="ADAL" clId="{64851BB2-52D9-4CD8-AED6-D872DC9E6E5B}" dt="2022-11-22T22:21:12.126" v="7466" actId="20577"/>
        <pc:sldMkLst>
          <pc:docMk/>
          <pc:sldMk cId="3063382693" sldId="272"/>
        </pc:sldMkLst>
        <pc:spChg chg="mod ord">
          <ac:chgData name="Joshua Ho" userId="f21a5117-53dc-4271-a79b-0a4f548af6e1" providerId="ADAL" clId="{64851BB2-52D9-4CD8-AED6-D872DC9E6E5B}" dt="2022-11-22T22:12:30.109" v="7040" actId="20577"/>
          <ac:spMkLst>
            <pc:docMk/>
            <pc:sldMk cId="3063382693" sldId="272"/>
            <ac:spMk id="2" creationId="{113703BA-9263-C718-123E-1D772EF7AC26}"/>
          </ac:spMkLst>
        </pc:spChg>
        <pc:spChg chg="mod ord">
          <ac:chgData name="Joshua Ho" userId="f21a5117-53dc-4271-a79b-0a4f548af6e1" providerId="ADAL" clId="{64851BB2-52D9-4CD8-AED6-D872DC9E6E5B}" dt="2022-11-22T22:21:08.947" v="7452" actId="20577"/>
          <ac:spMkLst>
            <pc:docMk/>
            <pc:sldMk cId="3063382693" sldId="272"/>
            <ac:spMk id="3" creationId="{0C921E82-E248-9BB9-363C-CD41921921C9}"/>
          </ac:spMkLst>
        </pc:spChg>
        <pc:spChg chg="add mod ord">
          <ac:chgData name="Joshua Ho" userId="f21a5117-53dc-4271-a79b-0a4f548af6e1" providerId="ADAL" clId="{64851BB2-52D9-4CD8-AED6-D872DC9E6E5B}" dt="2022-11-22T22:21:12.126" v="7466" actId="20577"/>
          <ac:spMkLst>
            <pc:docMk/>
            <pc:sldMk cId="3063382693" sldId="272"/>
            <ac:spMk id="18" creationId="{2570EF68-6D7E-375B-441B-187D408A3D98}"/>
          </ac:spMkLst>
        </pc:spChg>
        <pc:picChg chg="add del mod">
          <ac:chgData name="Joshua Ho" userId="f21a5117-53dc-4271-a79b-0a4f548af6e1" providerId="ADAL" clId="{64851BB2-52D9-4CD8-AED6-D872DC9E6E5B}" dt="2022-11-22T21:49:46.303" v="6244" actId="478"/>
          <ac:picMkLst>
            <pc:docMk/>
            <pc:sldMk cId="3063382693" sldId="272"/>
            <ac:picMk id="5" creationId="{1DE98AF9-5896-F1CD-2FAA-B4237AE0D806}"/>
          </ac:picMkLst>
        </pc:picChg>
        <pc:picChg chg="add del mod">
          <ac:chgData name="Joshua Ho" userId="f21a5117-53dc-4271-a79b-0a4f548af6e1" providerId="ADAL" clId="{64851BB2-52D9-4CD8-AED6-D872DC9E6E5B}" dt="2022-11-22T21:49:45.974" v="6243" actId="478"/>
          <ac:picMkLst>
            <pc:docMk/>
            <pc:sldMk cId="3063382693" sldId="272"/>
            <ac:picMk id="7" creationId="{5446614F-1630-0627-F8F3-C6A87E07964C}"/>
          </ac:picMkLst>
        </pc:picChg>
        <pc:picChg chg="add del mod">
          <ac:chgData name="Joshua Ho" userId="f21a5117-53dc-4271-a79b-0a4f548af6e1" providerId="ADAL" clId="{64851BB2-52D9-4CD8-AED6-D872DC9E6E5B}" dt="2022-11-22T21:49:45.341" v="6241" actId="478"/>
          <ac:picMkLst>
            <pc:docMk/>
            <pc:sldMk cId="3063382693" sldId="272"/>
            <ac:picMk id="9" creationId="{6A3AAA1F-1B66-4CAD-876A-9120A58ED62D}"/>
          </ac:picMkLst>
        </pc:picChg>
        <pc:picChg chg="add del mod">
          <ac:chgData name="Joshua Ho" userId="f21a5117-53dc-4271-a79b-0a4f548af6e1" providerId="ADAL" clId="{64851BB2-52D9-4CD8-AED6-D872DC9E6E5B}" dt="2022-11-22T21:45:57.757" v="6155" actId="478"/>
          <ac:picMkLst>
            <pc:docMk/>
            <pc:sldMk cId="3063382693" sldId="272"/>
            <ac:picMk id="11" creationId="{9C6AE5A0-F3BE-B97B-FC8D-2B31C0903495}"/>
          </ac:picMkLst>
        </pc:picChg>
        <pc:picChg chg="add del mod">
          <ac:chgData name="Joshua Ho" userId="f21a5117-53dc-4271-a79b-0a4f548af6e1" providerId="ADAL" clId="{64851BB2-52D9-4CD8-AED6-D872DC9E6E5B}" dt="2022-11-22T21:49:45.676" v="6242" actId="478"/>
          <ac:picMkLst>
            <pc:docMk/>
            <pc:sldMk cId="3063382693" sldId="272"/>
            <ac:picMk id="13" creationId="{A5718A5A-71E2-3F52-C853-A7598F263CDF}"/>
          </ac:picMkLst>
        </pc:picChg>
        <pc:picChg chg="add mod">
          <ac:chgData name="Joshua Ho" userId="f21a5117-53dc-4271-a79b-0a4f548af6e1" providerId="ADAL" clId="{64851BB2-52D9-4CD8-AED6-D872DC9E6E5B}" dt="2022-11-22T22:12:49.589" v="7065" actId="14100"/>
          <ac:picMkLst>
            <pc:docMk/>
            <pc:sldMk cId="3063382693" sldId="272"/>
            <ac:picMk id="15" creationId="{D1732691-AF43-F859-BBA9-6E7DE9B3149B}"/>
          </ac:picMkLst>
        </pc:picChg>
        <pc:picChg chg="add mod">
          <ac:chgData name="Joshua Ho" userId="f21a5117-53dc-4271-a79b-0a4f548af6e1" providerId="ADAL" clId="{64851BB2-52D9-4CD8-AED6-D872DC9E6E5B}" dt="2022-11-22T22:12:37.954" v="7049" actId="14100"/>
          <ac:picMkLst>
            <pc:docMk/>
            <pc:sldMk cId="3063382693" sldId="272"/>
            <ac:picMk id="17" creationId="{18914F05-0A06-5A6F-8A69-22D075F425E6}"/>
          </ac:picMkLst>
        </pc:picChg>
      </pc:sldChg>
      <pc:sldChg chg="addSp delSp modSp add mod modNotesTx">
        <pc:chgData name="Joshua Ho" userId="f21a5117-53dc-4271-a79b-0a4f548af6e1" providerId="ADAL" clId="{64851BB2-52D9-4CD8-AED6-D872DC9E6E5B}" dt="2022-11-22T22:37:00.258" v="8724" actId="1076"/>
        <pc:sldMkLst>
          <pc:docMk/>
          <pc:sldMk cId="2912137156" sldId="273"/>
        </pc:sldMkLst>
        <pc:spChg chg="mod">
          <ac:chgData name="Joshua Ho" userId="f21a5117-53dc-4271-a79b-0a4f548af6e1" providerId="ADAL" clId="{64851BB2-52D9-4CD8-AED6-D872DC9E6E5B}" dt="2022-11-22T21:35:34.770" v="5005" actId="20577"/>
          <ac:spMkLst>
            <pc:docMk/>
            <pc:sldMk cId="2912137156" sldId="273"/>
            <ac:spMk id="2" creationId="{113703BA-9263-C718-123E-1D772EF7AC26}"/>
          </ac:spMkLst>
        </pc:spChg>
        <pc:spChg chg="del mod">
          <ac:chgData name="Joshua Ho" userId="f21a5117-53dc-4271-a79b-0a4f548af6e1" providerId="ADAL" clId="{64851BB2-52D9-4CD8-AED6-D872DC9E6E5B}" dt="2022-11-22T21:42:04.232" v="6019" actId="22"/>
          <ac:spMkLst>
            <pc:docMk/>
            <pc:sldMk cId="2912137156" sldId="273"/>
            <ac:spMk id="3" creationId="{0C921E82-E248-9BB9-363C-CD41921921C9}"/>
          </ac:spMkLst>
        </pc:spChg>
        <pc:spChg chg="add del mod">
          <ac:chgData name="Joshua Ho" userId="f21a5117-53dc-4271-a79b-0a4f548af6e1" providerId="ADAL" clId="{64851BB2-52D9-4CD8-AED6-D872DC9E6E5B}" dt="2022-11-22T22:34:15.759" v="8503"/>
          <ac:spMkLst>
            <pc:docMk/>
            <pc:sldMk cId="2912137156" sldId="273"/>
            <ac:spMk id="9" creationId="{1F12A07B-64FC-3E78-A521-00D7EEC6ECED}"/>
          </ac:spMkLst>
        </pc:spChg>
        <pc:spChg chg="add mod">
          <ac:chgData name="Joshua Ho" userId="f21a5117-53dc-4271-a79b-0a4f548af6e1" providerId="ADAL" clId="{64851BB2-52D9-4CD8-AED6-D872DC9E6E5B}" dt="2022-11-22T22:37:00.258" v="8724" actId="1076"/>
          <ac:spMkLst>
            <pc:docMk/>
            <pc:sldMk cId="2912137156" sldId="273"/>
            <ac:spMk id="10" creationId="{C07B17A5-8BF6-C979-C118-5965D4EBE5C9}"/>
          </ac:spMkLst>
        </pc:spChg>
        <pc:spChg chg="add del mod">
          <ac:chgData name="Joshua Ho" userId="f21a5117-53dc-4271-a79b-0a4f548af6e1" providerId="ADAL" clId="{64851BB2-52D9-4CD8-AED6-D872DC9E6E5B}" dt="2022-11-22T22:35:00.552" v="8569" actId="478"/>
          <ac:spMkLst>
            <pc:docMk/>
            <pc:sldMk cId="2912137156" sldId="273"/>
            <ac:spMk id="11" creationId="{C623B9ED-FD2F-3FF9-306D-EB2002BC64EE}"/>
          </ac:spMkLst>
        </pc:spChg>
        <pc:spChg chg="add del mod">
          <ac:chgData name="Joshua Ho" userId="f21a5117-53dc-4271-a79b-0a4f548af6e1" providerId="ADAL" clId="{64851BB2-52D9-4CD8-AED6-D872DC9E6E5B}" dt="2022-11-22T22:34:58.378" v="8566" actId="478"/>
          <ac:spMkLst>
            <pc:docMk/>
            <pc:sldMk cId="2912137156" sldId="273"/>
            <ac:spMk id="12" creationId="{76044DCC-C960-3038-447F-810DD13952E9}"/>
          </ac:spMkLst>
        </pc:spChg>
        <pc:spChg chg="add del mod">
          <ac:chgData name="Joshua Ho" userId="f21a5117-53dc-4271-a79b-0a4f548af6e1" providerId="ADAL" clId="{64851BB2-52D9-4CD8-AED6-D872DC9E6E5B}" dt="2022-11-22T22:34:59.587" v="8568" actId="478"/>
          <ac:spMkLst>
            <pc:docMk/>
            <pc:sldMk cId="2912137156" sldId="273"/>
            <ac:spMk id="13" creationId="{B2FB44C9-333A-8D10-4448-13A29D25A054}"/>
          </ac:spMkLst>
        </pc:spChg>
        <pc:spChg chg="add mod">
          <ac:chgData name="Joshua Ho" userId="f21a5117-53dc-4271-a79b-0a4f548af6e1" providerId="ADAL" clId="{64851BB2-52D9-4CD8-AED6-D872DC9E6E5B}" dt="2022-11-22T22:36:41.028" v="8717" actId="1076"/>
          <ac:spMkLst>
            <pc:docMk/>
            <pc:sldMk cId="2912137156" sldId="273"/>
            <ac:spMk id="14" creationId="{BD11B4DB-7333-CBD5-F3C0-C068B8E6DF88}"/>
          </ac:spMkLst>
        </pc:spChg>
        <pc:spChg chg="add mod">
          <ac:chgData name="Joshua Ho" userId="f21a5117-53dc-4271-a79b-0a4f548af6e1" providerId="ADAL" clId="{64851BB2-52D9-4CD8-AED6-D872DC9E6E5B}" dt="2022-11-22T22:36:20.034" v="8689" actId="1076"/>
          <ac:spMkLst>
            <pc:docMk/>
            <pc:sldMk cId="2912137156" sldId="273"/>
            <ac:spMk id="15" creationId="{DB791D12-3C66-734B-B6D1-897D32868F93}"/>
          </ac:spMkLst>
        </pc:spChg>
        <pc:spChg chg="add mod">
          <ac:chgData name="Joshua Ho" userId="f21a5117-53dc-4271-a79b-0a4f548af6e1" providerId="ADAL" clId="{64851BB2-52D9-4CD8-AED6-D872DC9E6E5B}" dt="2022-11-22T22:36:22.399" v="8691" actId="20577"/>
          <ac:spMkLst>
            <pc:docMk/>
            <pc:sldMk cId="2912137156" sldId="273"/>
            <ac:spMk id="16" creationId="{B17E081C-3903-47E3-8415-5DA4C19EFD20}"/>
          </ac:spMkLst>
        </pc:spChg>
        <pc:spChg chg="add del mod">
          <ac:chgData name="Joshua Ho" userId="f21a5117-53dc-4271-a79b-0a4f548af6e1" providerId="ADAL" clId="{64851BB2-52D9-4CD8-AED6-D872DC9E6E5B}" dt="2022-11-22T22:36:25.360" v="8692" actId="478"/>
          <ac:spMkLst>
            <pc:docMk/>
            <pc:sldMk cId="2912137156" sldId="273"/>
            <ac:spMk id="17" creationId="{D64AD05E-261F-F2A1-EC14-CAC3ECE9BDC3}"/>
          </ac:spMkLst>
        </pc:spChg>
        <pc:picChg chg="add mod ord">
          <ac:chgData name="Joshua Ho" userId="f21a5117-53dc-4271-a79b-0a4f548af6e1" providerId="ADAL" clId="{64851BB2-52D9-4CD8-AED6-D872DC9E6E5B}" dt="2022-11-22T22:35:23.985" v="8578" actId="1076"/>
          <ac:picMkLst>
            <pc:docMk/>
            <pc:sldMk cId="2912137156" sldId="273"/>
            <ac:picMk id="5" creationId="{F6AE2005-8742-989D-7426-E3022BB2ACA8}"/>
          </ac:picMkLst>
        </pc:picChg>
        <pc:picChg chg="add mod">
          <ac:chgData name="Joshua Ho" userId="f21a5117-53dc-4271-a79b-0a4f548af6e1" providerId="ADAL" clId="{64851BB2-52D9-4CD8-AED6-D872DC9E6E5B}" dt="2022-11-22T22:35:25.410" v="8579" actId="1076"/>
          <ac:picMkLst>
            <pc:docMk/>
            <pc:sldMk cId="2912137156" sldId="273"/>
            <ac:picMk id="7" creationId="{40050819-D139-76E8-2181-ED69F5B08858}"/>
          </ac:picMkLst>
        </pc:picChg>
        <pc:picChg chg="add del mod">
          <ac:chgData name="Joshua Ho" userId="f21a5117-53dc-4271-a79b-0a4f548af6e1" providerId="ADAL" clId="{64851BB2-52D9-4CD8-AED6-D872DC9E6E5B}" dt="2022-11-22T22:32:23.727" v="8453" actId="21"/>
          <ac:picMkLst>
            <pc:docMk/>
            <pc:sldMk cId="2912137156" sldId="273"/>
            <ac:picMk id="8" creationId="{D8F9FB23-EAE3-BB52-4CB4-EA5A4769BAC6}"/>
          </ac:picMkLst>
        </pc:picChg>
      </pc:sldChg>
      <pc:sldChg chg="addSp delSp modSp add mod modNotesTx">
        <pc:chgData name="Joshua Ho" userId="f21a5117-53dc-4271-a79b-0a4f548af6e1" providerId="ADAL" clId="{64851BB2-52D9-4CD8-AED6-D872DC9E6E5B}" dt="2022-11-22T22:41:03.011" v="9170" actId="20577"/>
        <pc:sldMkLst>
          <pc:docMk/>
          <pc:sldMk cId="3390281023" sldId="274"/>
        </pc:sldMkLst>
        <pc:spChg chg="mod">
          <ac:chgData name="Joshua Ho" userId="f21a5117-53dc-4271-a79b-0a4f548af6e1" providerId="ADAL" clId="{64851BB2-52D9-4CD8-AED6-D872DC9E6E5B}" dt="2022-11-22T21:43:51.245" v="6111" actId="20577"/>
          <ac:spMkLst>
            <pc:docMk/>
            <pc:sldMk cId="3390281023" sldId="274"/>
            <ac:spMk id="2" creationId="{113703BA-9263-C718-123E-1D772EF7AC26}"/>
          </ac:spMkLst>
        </pc:spChg>
        <pc:spChg chg="del mod">
          <ac:chgData name="Joshua Ho" userId="f21a5117-53dc-4271-a79b-0a4f548af6e1" providerId="ADAL" clId="{64851BB2-52D9-4CD8-AED6-D872DC9E6E5B}" dt="2022-11-22T21:42:49.253" v="6024" actId="22"/>
          <ac:spMkLst>
            <pc:docMk/>
            <pc:sldMk cId="3390281023" sldId="274"/>
            <ac:spMk id="3" creationId="{0C921E82-E248-9BB9-363C-CD41921921C9}"/>
          </ac:spMkLst>
        </pc:spChg>
        <pc:spChg chg="add mod">
          <ac:chgData name="Joshua Ho" userId="f21a5117-53dc-4271-a79b-0a4f548af6e1" providerId="ADAL" clId="{64851BB2-52D9-4CD8-AED6-D872DC9E6E5B}" dt="2022-11-22T22:41:03.011" v="9170" actId="20577"/>
          <ac:spMkLst>
            <pc:docMk/>
            <pc:sldMk cId="3390281023" sldId="274"/>
            <ac:spMk id="6" creationId="{8D59CEB3-76BB-6252-FFC9-F9E1FB528FF8}"/>
          </ac:spMkLst>
        </pc:spChg>
        <pc:spChg chg="add mod">
          <ac:chgData name="Joshua Ho" userId="f21a5117-53dc-4271-a79b-0a4f548af6e1" providerId="ADAL" clId="{64851BB2-52D9-4CD8-AED6-D872DC9E6E5B}" dt="2022-11-22T22:38:07.430" v="8869" actId="113"/>
          <ac:spMkLst>
            <pc:docMk/>
            <pc:sldMk cId="3390281023" sldId="274"/>
            <ac:spMk id="7" creationId="{839097E7-99E4-7689-006D-3E974C0E1330}"/>
          </ac:spMkLst>
        </pc:spChg>
        <pc:spChg chg="add mod">
          <ac:chgData name="Joshua Ho" userId="f21a5117-53dc-4271-a79b-0a4f548af6e1" providerId="ADAL" clId="{64851BB2-52D9-4CD8-AED6-D872DC9E6E5B}" dt="2022-11-22T22:39:59.454" v="9043" actId="1076"/>
          <ac:spMkLst>
            <pc:docMk/>
            <pc:sldMk cId="3390281023" sldId="274"/>
            <ac:spMk id="8" creationId="{CE7A0ABE-FBF3-391E-53F4-6363CEC799BF}"/>
          </ac:spMkLst>
        </pc:spChg>
        <pc:picChg chg="add mod ord">
          <ac:chgData name="Joshua Ho" userId="f21a5117-53dc-4271-a79b-0a4f548af6e1" providerId="ADAL" clId="{64851BB2-52D9-4CD8-AED6-D872DC9E6E5B}" dt="2022-11-22T21:42:56.209" v="6029" actId="1076"/>
          <ac:picMkLst>
            <pc:docMk/>
            <pc:sldMk cId="3390281023" sldId="274"/>
            <ac:picMk id="5" creationId="{A9EA26FB-ED75-02FF-346C-EFA664528DFE}"/>
          </ac:picMkLst>
        </pc:picChg>
      </pc:sldChg>
      <pc:sldChg chg="addSp delSp modSp add mod modClrScheme chgLayout">
        <pc:chgData name="Joshua Ho" userId="f21a5117-53dc-4271-a79b-0a4f548af6e1" providerId="ADAL" clId="{64851BB2-52D9-4CD8-AED6-D872DC9E6E5B}" dt="2022-11-22T22:21:30.356" v="7526" actId="20577"/>
        <pc:sldMkLst>
          <pc:docMk/>
          <pc:sldMk cId="298006060" sldId="275"/>
        </pc:sldMkLst>
        <pc:spChg chg="mod ord">
          <ac:chgData name="Joshua Ho" userId="f21a5117-53dc-4271-a79b-0a4f548af6e1" providerId="ADAL" clId="{64851BB2-52D9-4CD8-AED6-D872DC9E6E5B}" dt="2022-11-22T22:14:19.040" v="7157" actId="700"/>
          <ac:spMkLst>
            <pc:docMk/>
            <pc:sldMk cId="298006060" sldId="275"/>
            <ac:spMk id="2" creationId="{113703BA-9263-C718-123E-1D772EF7AC26}"/>
          </ac:spMkLst>
        </pc:spChg>
        <pc:spChg chg="mod ord">
          <ac:chgData name="Joshua Ho" userId="f21a5117-53dc-4271-a79b-0a4f548af6e1" providerId="ADAL" clId="{64851BB2-52D9-4CD8-AED6-D872DC9E6E5B}" dt="2022-11-22T22:21:27.066" v="7513" actId="20577"/>
          <ac:spMkLst>
            <pc:docMk/>
            <pc:sldMk cId="298006060" sldId="275"/>
            <ac:spMk id="3" creationId="{0C921E82-E248-9BB9-363C-CD41921921C9}"/>
          </ac:spMkLst>
        </pc:spChg>
        <pc:spChg chg="add mod ord">
          <ac:chgData name="Joshua Ho" userId="f21a5117-53dc-4271-a79b-0a4f548af6e1" providerId="ADAL" clId="{64851BB2-52D9-4CD8-AED6-D872DC9E6E5B}" dt="2022-11-22T22:21:30.356" v="7526" actId="20577"/>
          <ac:spMkLst>
            <pc:docMk/>
            <pc:sldMk cId="298006060" sldId="275"/>
            <ac:spMk id="16" creationId="{745B844C-B6FD-A8AB-1858-47FD0546EFD3}"/>
          </ac:spMkLst>
        </pc:spChg>
        <pc:picChg chg="add del mod">
          <ac:chgData name="Joshua Ho" userId="f21a5117-53dc-4271-a79b-0a4f548af6e1" providerId="ADAL" clId="{64851BB2-52D9-4CD8-AED6-D872DC9E6E5B}" dt="2022-11-22T21:49:50.689" v="6252" actId="478"/>
          <ac:picMkLst>
            <pc:docMk/>
            <pc:sldMk cId="298006060" sldId="275"/>
            <ac:picMk id="5" creationId="{0CAC1269-15ED-B826-8C28-A5F02E4E4E47}"/>
          </ac:picMkLst>
        </pc:picChg>
        <pc:picChg chg="add del mod">
          <ac:chgData name="Joshua Ho" userId="f21a5117-53dc-4271-a79b-0a4f548af6e1" providerId="ADAL" clId="{64851BB2-52D9-4CD8-AED6-D872DC9E6E5B}" dt="2022-11-22T21:49:49.978" v="6250" actId="478"/>
          <ac:picMkLst>
            <pc:docMk/>
            <pc:sldMk cId="298006060" sldId="275"/>
            <ac:picMk id="7" creationId="{856B2618-BC93-111E-BCA4-FCCD3FB0FC83}"/>
          </ac:picMkLst>
        </pc:picChg>
        <pc:picChg chg="add del mod">
          <ac:chgData name="Joshua Ho" userId="f21a5117-53dc-4271-a79b-0a4f548af6e1" providerId="ADAL" clId="{64851BB2-52D9-4CD8-AED6-D872DC9E6E5B}" dt="2022-11-22T21:49:49.602" v="6249" actId="478"/>
          <ac:picMkLst>
            <pc:docMk/>
            <pc:sldMk cId="298006060" sldId="275"/>
            <ac:picMk id="9" creationId="{E2B16C64-7849-7FC3-4A22-CB063E19F8B3}"/>
          </ac:picMkLst>
        </pc:picChg>
        <pc:picChg chg="add del mod">
          <ac:chgData name="Joshua Ho" userId="f21a5117-53dc-4271-a79b-0a4f548af6e1" providerId="ADAL" clId="{64851BB2-52D9-4CD8-AED6-D872DC9E6E5B}" dt="2022-11-22T21:49:50.360" v="6251" actId="478"/>
          <ac:picMkLst>
            <pc:docMk/>
            <pc:sldMk cId="298006060" sldId="275"/>
            <ac:picMk id="11" creationId="{FC65E430-595B-65B5-F266-C9DA1AF805DD}"/>
          </ac:picMkLst>
        </pc:picChg>
        <pc:picChg chg="add mod">
          <ac:chgData name="Joshua Ho" userId="f21a5117-53dc-4271-a79b-0a4f548af6e1" providerId="ADAL" clId="{64851BB2-52D9-4CD8-AED6-D872DC9E6E5B}" dt="2022-11-22T22:14:41.310" v="7195" actId="1076"/>
          <ac:picMkLst>
            <pc:docMk/>
            <pc:sldMk cId="298006060" sldId="275"/>
            <ac:picMk id="13" creationId="{5DF209D0-1147-3960-5DC5-3CDE6CA09780}"/>
          </ac:picMkLst>
        </pc:picChg>
        <pc:picChg chg="add mod">
          <ac:chgData name="Joshua Ho" userId="f21a5117-53dc-4271-a79b-0a4f548af6e1" providerId="ADAL" clId="{64851BB2-52D9-4CD8-AED6-D872DC9E6E5B}" dt="2022-11-22T22:14:31.796" v="7165" actId="14100"/>
          <ac:picMkLst>
            <pc:docMk/>
            <pc:sldMk cId="298006060" sldId="275"/>
            <ac:picMk id="15" creationId="{5B0C9EAD-9CFD-7FBA-3E79-F4F672F4869B}"/>
          </ac:picMkLst>
        </pc:picChg>
      </pc:sldChg>
      <pc:sldChg chg="modSp add del mod">
        <pc:chgData name="Joshua Ho" userId="f21a5117-53dc-4271-a79b-0a4f548af6e1" providerId="ADAL" clId="{64851BB2-52D9-4CD8-AED6-D872DC9E6E5B}" dt="2022-11-22T22:46:56.201" v="9331" actId="47"/>
        <pc:sldMkLst>
          <pc:docMk/>
          <pc:sldMk cId="1528052116" sldId="276"/>
        </pc:sldMkLst>
        <pc:spChg chg="mod">
          <ac:chgData name="Joshua Ho" userId="f21a5117-53dc-4271-a79b-0a4f548af6e1" providerId="ADAL" clId="{64851BB2-52D9-4CD8-AED6-D872DC9E6E5B}" dt="2022-11-22T22:16:38.134" v="7360" actId="403"/>
          <ac:spMkLst>
            <pc:docMk/>
            <pc:sldMk cId="1528052116" sldId="276"/>
            <ac:spMk id="2" creationId="{113703BA-9263-C718-123E-1D772EF7AC26}"/>
          </ac:spMkLst>
        </pc:spChg>
        <pc:spChg chg="mod">
          <ac:chgData name="Joshua Ho" userId="f21a5117-53dc-4271-a79b-0a4f548af6e1" providerId="ADAL" clId="{64851BB2-52D9-4CD8-AED6-D872DC9E6E5B}" dt="2022-11-22T22:16:31.804" v="7346" actId="20577"/>
          <ac:spMkLst>
            <pc:docMk/>
            <pc:sldMk cId="1528052116" sldId="276"/>
            <ac:spMk id="3" creationId="{0C921E82-E248-9BB9-363C-CD41921921C9}"/>
          </ac:spMkLst>
        </pc:spChg>
      </pc:sldChg>
      <pc:sldChg chg="modSp add del mod">
        <pc:chgData name="Joshua Ho" userId="f21a5117-53dc-4271-a79b-0a4f548af6e1" providerId="ADAL" clId="{64851BB2-52D9-4CD8-AED6-D872DC9E6E5B}" dt="2022-11-22T17:07:36.510" v="4140"/>
        <pc:sldMkLst>
          <pc:docMk/>
          <pc:sldMk cId="3266961587" sldId="276"/>
        </pc:sldMkLst>
        <pc:spChg chg="mod">
          <ac:chgData name="Joshua Ho" userId="f21a5117-53dc-4271-a79b-0a4f548af6e1" providerId="ADAL" clId="{64851BB2-52D9-4CD8-AED6-D872DC9E6E5B}" dt="2022-11-22T17:07:36.188" v="4139" actId="20577"/>
          <ac:spMkLst>
            <pc:docMk/>
            <pc:sldMk cId="3266961587" sldId="276"/>
            <ac:spMk id="3" creationId="{0C921E82-E248-9BB9-363C-CD41921921C9}"/>
          </ac:spMkLst>
        </pc:spChg>
      </pc:sldChg>
      <pc:sldChg chg="addSp delSp modSp add mod modClrScheme chgLayout modNotesTx">
        <pc:chgData name="Joshua Ho" userId="f21a5117-53dc-4271-a79b-0a4f548af6e1" providerId="ADAL" clId="{64851BB2-52D9-4CD8-AED6-D872DC9E6E5B}" dt="2022-11-22T22:47:11.979" v="9337" actId="20577"/>
        <pc:sldMkLst>
          <pc:docMk/>
          <pc:sldMk cId="718543951" sldId="277"/>
        </pc:sldMkLst>
        <pc:spChg chg="mod ord">
          <ac:chgData name="Joshua Ho" userId="f21a5117-53dc-4271-a79b-0a4f548af6e1" providerId="ADAL" clId="{64851BB2-52D9-4CD8-AED6-D872DC9E6E5B}" dt="2022-11-22T22:25:09.059" v="7715" actId="20577"/>
          <ac:spMkLst>
            <pc:docMk/>
            <pc:sldMk cId="718543951" sldId="277"/>
            <ac:spMk id="2" creationId="{113703BA-9263-C718-123E-1D772EF7AC26}"/>
          </ac:spMkLst>
        </pc:spChg>
        <pc:spChg chg="del mod">
          <ac:chgData name="Joshua Ho" userId="f21a5117-53dc-4271-a79b-0a4f548af6e1" providerId="ADAL" clId="{64851BB2-52D9-4CD8-AED6-D872DC9E6E5B}" dt="2022-11-22T21:53:05.076" v="6259" actId="22"/>
          <ac:spMkLst>
            <pc:docMk/>
            <pc:sldMk cId="718543951" sldId="277"/>
            <ac:spMk id="3" creationId="{0C921E82-E248-9BB9-363C-CD41921921C9}"/>
          </ac:spMkLst>
        </pc:spChg>
        <pc:spChg chg="add del mod">
          <ac:chgData name="Joshua Ho" userId="f21a5117-53dc-4271-a79b-0a4f548af6e1" providerId="ADAL" clId="{64851BB2-52D9-4CD8-AED6-D872DC9E6E5B}" dt="2022-11-22T21:54:08.144" v="6345" actId="478"/>
          <ac:spMkLst>
            <pc:docMk/>
            <pc:sldMk cId="718543951" sldId="277"/>
            <ac:spMk id="6" creationId="{A91B3811-3C9B-6F5F-2F80-C79569398189}"/>
          </ac:spMkLst>
        </pc:spChg>
        <pc:spChg chg="add del mod ord">
          <ac:chgData name="Joshua Ho" userId="f21a5117-53dc-4271-a79b-0a4f548af6e1" providerId="ADAL" clId="{64851BB2-52D9-4CD8-AED6-D872DC9E6E5B}" dt="2022-11-22T21:54:25.959" v="6351" actId="478"/>
          <ac:spMkLst>
            <pc:docMk/>
            <pc:sldMk cId="718543951" sldId="277"/>
            <ac:spMk id="7" creationId="{8FA74912-E480-F3CE-CF59-D5E0639836F3}"/>
          </ac:spMkLst>
        </pc:spChg>
        <pc:spChg chg="add del mod ord">
          <ac:chgData name="Joshua Ho" userId="f21a5117-53dc-4271-a79b-0a4f548af6e1" providerId="ADAL" clId="{64851BB2-52D9-4CD8-AED6-D872DC9E6E5B}" dt="2022-11-22T21:55:26.820" v="6480" actId="700"/>
          <ac:spMkLst>
            <pc:docMk/>
            <pc:sldMk cId="718543951" sldId="277"/>
            <ac:spMk id="8" creationId="{739A173F-6B8A-3488-9E65-5BBAC9CC6581}"/>
          </ac:spMkLst>
        </pc:spChg>
        <pc:spChg chg="add del mod">
          <ac:chgData name="Joshua Ho" userId="f21a5117-53dc-4271-a79b-0a4f548af6e1" providerId="ADAL" clId="{64851BB2-52D9-4CD8-AED6-D872DC9E6E5B}" dt="2022-11-22T21:54:40.597" v="6359" actId="478"/>
          <ac:spMkLst>
            <pc:docMk/>
            <pc:sldMk cId="718543951" sldId="277"/>
            <ac:spMk id="9" creationId="{44D19B5B-1CD9-19C3-7A08-0E38072688CF}"/>
          </ac:spMkLst>
        </pc:spChg>
        <pc:spChg chg="add del mod">
          <ac:chgData name="Joshua Ho" userId="f21a5117-53dc-4271-a79b-0a4f548af6e1" providerId="ADAL" clId="{64851BB2-52D9-4CD8-AED6-D872DC9E6E5B}" dt="2022-11-22T21:55:24.714" v="6479" actId="478"/>
          <ac:spMkLst>
            <pc:docMk/>
            <pc:sldMk cId="718543951" sldId="277"/>
            <ac:spMk id="10" creationId="{9ADF6374-7F88-7008-BB27-7675132F136A}"/>
          </ac:spMkLst>
        </pc:spChg>
        <pc:spChg chg="add mod">
          <ac:chgData name="Joshua Ho" userId="f21a5117-53dc-4271-a79b-0a4f548af6e1" providerId="ADAL" clId="{64851BB2-52D9-4CD8-AED6-D872DC9E6E5B}" dt="2022-11-22T21:54:59.840" v="6416" actId="571"/>
          <ac:spMkLst>
            <pc:docMk/>
            <pc:sldMk cId="718543951" sldId="277"/>
            <ac:spMk id="11" creationId="{84A651F7-D9D6-6F40-D827-903247B23F68}"/>
          </ac:spMkLst>
        </pc:spChg>
        <pc:spChg chg="add mod ord">
          <ac:chgData name="Joshua Ho" userId="f21a5117-53dc-4271-a79b-0a4f548af6e1" providerId="ADAL" clId="{64851BB2-52D9-4CD8-AED6-D872DC9E6E5B}" dt="2022-11-22T22:47:11.979" v="9337" actId="20577"/>
          <ac:spMkLst>
            <pc:docMk/>
            <pc:sldMk cId="718543951" sldId="277"/>
            <ac:spMk id="12" creationId="{1B6FC967-32D9-C5CC-F74F-D500D5429B9B}"/>
          </ac:spMkLst>
        </pc:spChg>
        <pc:picChg chg="add mod ord">
          <ac:chgData name="Joshua Ho" userId="f21a5117-53dc-4271-a79b-0a4f548af6e1" providerId="ADAL" clId="{64851BB2-52D9-4CD8-AED6-D872DC9E6E5B}" dt="2022-11-22T21:55:26.820" v="6480" actId="700"/>
          <ac:picMkLst>
            <pc:docMk/>
            <pc:sldMk cId="718543951" sldId="277"/>
            <ac:picMk id="5" creationId="{02185901-271A-49A3-D87D-DC41A75BC83E}"/>
          </ac:picMkLst>
        </pc:picChg>
      </pc:sldChg>
      <pc:sldChg chg="addSp delSp modSp add del mod">
        <pc:chgData name="Joshua Ho" userId="f21a5117-53dc-4271-a79b-0a4f548af6e1" providerId="ADAL" clId="{64851BB2-52D9-4CD8-AED6-D872DC9E6E5B}" dt="2022-11-22T22:43:35.329" v="9260" actId="47"/>
        <pc:sldMkLst>
          <pc:docMk/>
          <pc:sldMk cId="2473999423" sldId="278"/>
        </pc:sldMkLst>
        <pc:spChg chg="mod">
          <ac:chgData name="Joshua Ho" userId="f21a5117-53dc-4271-a79b-0a4f548af6e1" providerId="ADAL" clId="{64851BB2-52D9-4CD8-AED6-D872DC9E6E5B}" dt="2022-11-22T22:24:53.213" v="7668" actId="20577"/>
          <ac:spMkLst>
            <pc:docMk/>
            <pc:sldMk cId="2473999423" sldId="278"/>
            <ac:spMk id="2" creationId="{113703BA-9263-C718-123E-1D772EF7AC26}"/>
          </ac:spMkLst>
        </pc:spChg>
        <pc:spChg chg="mod">
          <ac:chgData name="Joshua Ho" userId="f21a5117-53dc-4271-a79b-0a4f548af6e1" providerId="ADAL" clId="{64851BB2-52D9-4CD8-AED6-D872DC9E6E5B}" dt="2022-11-22T22:31:22.984" v="8416" actId="20577"/>
          <ac:spMkLst>
            <pc:docMk/>
            <pc:sldMk cId="2473999423" sldId="278"/>
            <ac:spMk id="3" creationId="{0C921E82-E248-9BB9-363C-CD41921921C9}"/>
          </ac:spMkLst>
        </pc:spChg>
        <pc:picChg chg="add del mod">
          <ac:chgData name="Joshua Ho" userId="f21a5117-53dc-4271-a79b-0a4f548af6e1" providerId="ADAL" clId="{64851BB2-52D9-4CD8-AED6-D872DC9E6E5B}" dt="2022-11-22T22:23:50.753" v="7599" actId="478"/>
          <ac:picMkLst>
            <pc:docMk/>
            <pc:sldMk cId="2473999423" sldId="278"/>
            <ac:picMk id="4" creationId="{7FF5AEEC-7D48-3DA0-C281-5E02AA636B7A}"/>
          </ac:picMkLst>
        </pc:picChg>
        <pc:picChg chg="add del mod">
          <ac:chgData name="Joshua Ho" userId="f21a5117-53dc-4271-a79b-0a4f548af6e1" providerId="ADAL" clId="{64851BB2-52D9-4CD8-AED6-D872DC9E6E5B}" dt="2022-11-22T22:42:43.006" v="9187" actId="478"/>
          <ac:picMkLst>
            <pc:docMk/>
            <pc:sldMk cId="2473999423" sldId="278"/>
            <ac:picMk id="6" creationId="{489F8028-3C59-F71F-6F2A-4751E3826C02}"/>
          </ac:picMkLst>
        </pc:picChg>
        <pc:picChg chg="add del mod">
          <ac:chgData name="Joshua Ho" userId="f21a5117-53dc-4271-a79b-0a4f548af6e1" providerId="ADAL" clId="{64851BB2-52D9-4CD8-AED6-D872DC9E6E5B}" dt="2022-11-22T22:24:19.722" v="7607" actId="478"/>
          <ac:picMkLst>
            <pc:docMk/>
            <pc:sldMk cId="2473999423" sldId="278"/>
            <ac:picMk id="8" creationId="{D4540A24-155B-9FAA-8EF8-47CAE5AF64D3}"/>
          </ac:picMkLst>
        </pc:picChg>
      </pc:sldChg>
      <pc:sldChg chg="add del ord">
        <pc:chgData name="Joshua Ho" userId="f21a5117-53dc-4271-a79b-0a4f548af6e1" providerId="ADAL" clId="{64851BB2-52D9-4CD8-AED6-D872DC9E6E5B}" dt="2022-11-22T21:34:48.278" v="4823" actId="47"/>
        <pc:sldMkLst>
          <pc:docMk/>
          <pc:sldMk cId="781968359" sldId="279"/>
        </pc:sldMkLst>
      </pc:sldChg>
      <pc:sldChg chg="modSp add mod">
        <pc:chgData name="Joshua Ho" userId="f21a5117-53dc-4271-a79b-0a4f548af6e1" providerId="ADAL" clId="{64851BB2-52D9-4CD8-AED6-D872DC9E6E5B}" dt="2022-11-22T22:28:25.855" v="8267" actId="20577"/>
        <pc:sldMkLst>
          <pc:docMk/>
          <pc:sldMk cId="2166781715" sldId="279"/>
        </pc:sldMkLst>
        <pc:spChg chg="mod">
          <ac:chgData name="Joshua Ho" userId="f21a5117-53dc-4271-a79b-0a4f548af6e1" providerId="ADAL" clId="{64851BB2-52D9-4CD8-AED6-D872DC9E6E5B}" dt="2022-11-22T21:34:51.958" v="4834" actId="20577"/>
          <ac:spMkLst>
            <pc:docMk/>
            <pc:sldMk cId="2166781715" sldId="279"/>
            <ac:spMk id="2" creationId="{113703BA-9263-C718-123E-1D772EF7AC26}"/>
          </ac:spMkLst>
        </pc:spChg>
        <pc:spChg chg="mod">
          <ac:chgData name="Joshua Ho" userId="f21a5117-53dc-4271-a79b-0a4f548af6e1" providerId="ADAL" clId="{64851BB2-52D9-4CD8-AED6-D872DC9E6E5B}" dt="2022-11-22T22:28:25.855" v="8267" actId="20577"/>
          <ac:spMkLst>
            <pc:docMk/>
            <pc:sldMk cId="2166781715" sldId="279"/>
            <ac:spMk id="3" creationId="{0C921E82-E248-9BB9-363C-CD41921921C9}"/>
          </ac:spMkLst>
        </pc:spChg>
      </pc:sldChg>
      <pc:sldChg chg="addSp delSp modSp add mod">
        <pc:chgData name="Joshua Ho" userId="f21a5117-53dc-4271-a79b-0a4f548af6e1" providerId="ADAL" clId="{64851BB2-52D9-4CD8-AED6-D872DC9E6E5B}" dt="2022-11-22T22:37:35.223" v="8811" actId="20577"/>
        <pc:sldMkLst>
          <pc:docMk/>
          <pc:sldMk cId="548781889" sldId="280"/>
        </pc:sldMkLst>
        <pc:spChg chg="del">
          <ac:chgData name="Joshua Ho" userId="f21a5117-53dc-4271-a79b-0a4f548af6e1" providerId="ADAL" clId="{64851BB2-52D9-4CD8-AED6-D872DC9E6E5B}" dt="2022-11-22T21:42:37.992" v="6022" actId="22"/>
          <ac:spMkLst>
            <pc:docMk/>
            <pc:sldMk cId="548781889" sldId="280"/>
            <ac:spMk id="3" creationId="{0C921E82-E248-9BB9-363C-CD41921921C9}"/>
          </ac:spMkLst>
        </pc:spChg>
        <pc:spChg chg="add del mod">
          <ac:chgData name="Joshua Ho" userId="f21a5117-53dc-4271-a79b-0a4f548af6e1" providerId="ADAL" clId="{64851BB2-52D9-4CD8-AED6-D872DC9E6E5B}" dt="2022-11-22T22:32:27.840" v="8456" actId="478"/>
          <ac:spMkLst>
            <pc:docMk/>
            <pc:sldMk cId="548781889" sldId="280"/>
            <ac:spMk id="9" creationId="{C08129F4-FDD1-3A45-E8F4-91E4B318D826}"/>
          </ac:spMkLst>
        </pc:spChg>
        <pc:spChg chg="add mod">
          <ac:chgData name="Joshua Ho" userId="f21a5117-53dc-4271-a79b-0a4f548af6e1" providerId="ADAL" clId="{64851BB2-52D9-4CD8-AED6-D872DC9E6E5B}" dt="2022-11-22T22:37:26.251" v="8762" actId="20577"/>
          <ac:spMkLst>
            <pc:docMk/>
            <pc:sldMk cId="548781889" sldId="280"/>
            <ac:spMk id="15" creationId="{28172C43-ED59-608B-559A-A1A971137D97}"/>
          </ac:spMkLst>
        </pc:spChg>
        <pc:spChg chg="add mod">
          <ac:chgData name="Joshua Ho" userId="f21a5117-53dc-4271-a79b-0a4f548af6e1" providerId="ADAL" clId="{64851BB2-52D9-4CD8-AED6-D872DC9E6E5B}" dt="2022-11-22T22:37:30.326" v="8785" actId="20577"/>
          <ac:spMkLst>
            <pc:docMk/>
            <pc:sldMk cId="548781889" sldId="280"/>
            <ac:spMk id="16" creationId="{73239657-6681-5340-C7F7-2B5867B65595}"/>
          </ac:spMkLst>
        </pc:spChg>
        <pc:spChg chg="add mod">
          <ac:chgData name="Joshua Ho" userId="f21a5117-53dc-4271-a79b-0a4f548af6e1" providerId="ADAL" clId="{64851BB2-52D9-4CD8-AED6-D872DC9E6E5B}" dt="2022-11-22T22:37:35.223" v="8811" actId="20577"/>
          <ac:spMkLst>
            <pc:docMk/>
            <pc:sldMk cId="548781889" sldId="280"/>
            <ac:spMk id="17" creationId="{5A86C10B-DC5A-DE7E-E335-9100DE9C4B3A}"/>
          </ac:spMkLst>
        </pc:spChg>
        <pc:picChg chg="add del mod ord">
          <ac:chgData name="Joshua Ho" userId="f21a5117-53dc-4271-a79b-0a4f548af6e1" providerId="ADAL" clId="{64851BB2-52D9-4CD8-AED6-D872DC9E6E5B}" dt="2022-11-22T22:32:25.518" v="8454" actId="478"/>
          <ac:picMkLst>
            <pc:docMk/>
            <pc:sldMk cId="548781889" sldId="280"/>
            <ac:picMk id="5" creationId="{9C5CFA84-438F-DD29-B286-758C75548574}"/>
          </ac:picMkLst>
        </pc:picChg>
        <pc:picChg chg="add mod ord">
          <ac:chgData name="Joshua Ho" userId="f21a5117-53dc-4271-a79b-0a4f548af6e1" providerId="ADAL" clId="{64851BB2-52D9-4CD8-AED6-D872DC9E6E5B}" dt="2022-11-22T22:37:17.321" v="8736" actId="1076"/>
          <ac:picMkLst>
            <pc:docMk/>
            <pc:sldMk cId="548781889" sldId="280"/>
            <ac:picMk id="7" creationId="{6935CF41-2047-7D81-0E60-6E115A77C62C}"/>
          </ac:picMkLst>
        </pc:picChg>
        <pc:picChg chg="add del mod">
          <ac:chgData name="Joshua Ho" userId="f21a5117-53dc-4271-a79b-0a4f548af6e1" providerId="ADAL" clId="{64851BB2-52D9-4CD8-AED6-D872DC9E6E5B}" dt="2022-11-22T22:33:06.723" v="8470" actId="478"/>
          <ac:picMkLst>
            <pc:docMk/>
            <pc:sldMk cId="548781889" sldId="280"/>
            <ac:picMk id="10" creationId="{BB8A2485-D605-36DB-7D13-5A63A0D6F869}"/>
          </ac:picMkLst>
        </pc:picChg>
        <pc:picChg chg="add mod">
          <ac:chgData name="Joshua Ho" userId="f21a5117-53dc-4271-a79b-0a4f548af6e1" providerId="ADAL" clId="{64851BB2-52D9-4CD8-AED6-D872DC9E6E5B}" dt="2022-11-22T22:37:11.449" v="8732" actId="1076"/>
          <ac:picMkLst>
            <pc:docMk/>
            <pc:sldMk cId="548781889" sldId="280"/>
            <ac:picMk id="12" creationId="{2270BDF3-44FE-41B3-2872-22BF23B36A93}"/>
          </ac:picMkLst>
        </pc:picChg>
        <pc:picChg chg="add mod">
          <ac:chgData name="Joshua Ho" userId="f21a5117-53dc-4271-a79b-0a4f548af6e1" providerId="ADAL" clId="{64851BB2-52D9-4CD8-AED6-D872DC9E6E5B}" dt="2022-11-22T22:37:18.535" v="8737" actId="1076"/>
          <ac:picMkLst>
            <pc:docMk/>
            <pc:sldMk cId="548781889" sldId="280"/>
            <ac:picMk id="14" creationId="{6C51B602-A219-C2F2-183A-5D016F159FFA}"/>
          </ac:picMkLst>
        </pc:picChg>
      </pc:sldChg>
      <pc:sldChg chg="addSp delSp modSp add mod modClrScheme chgLayout">
        <pc:chgData name="Joshua Ho" userId="f21a5117-53dc-4271-a79b-0a4f548af6e1" providerId="ADAL" clId="{64851BB2-52D9-4CD8-AED6-D872DC9E6E5B}" dt="2022-11-22T22:21:03.563" v="7438" actId="20577"/>
        <pc:sldMkLst>
          <pc:docMk/>
          <pc:sldMk cId="1085353281" sldId="281"/>
        </pc:sldMkLst>
        <pc:spChg chg="mod ord">
          <ac:chgData name="Joshua Ho" userId="f21a5117-53dc-4271-a79b-0a4f548af6e1" providerId="ADAL" clId="{64851BB2-52D9-4CD8-AED6-D872DC9E6E5B}" dt="2022-11-22T22:09:22.890" v="6953" actId="20577"/>
          <ac:spMkLst>
            <pc:docMk/>
            <pc:sldMk cId="1085353281" sldId="281"/>
            <ac:spMk id="2" creationId="{113703BA-9263-C718-123E-1D772EF7AC26}"/>
          </ac:spMkLst>
        </pc:spChg>
        <pc:spChg chg="mod ord">
          <ac:chgData name="Joshua Ho" userId="f21a5117-53dc-4271-a79b-0a4f548af6e1" providerId="ADAL" clId="{64851BB2-52D9-4CD8-AED6-D872DC9E6E5B}" dt="2022-11-22T22:20:58.337" v="7425" actId="20577"/>
          <ac:spMkLst>
            <pc:docMk/>
            <pc:sldMk cId="1085353281" sldId="281"/>
            <ac:spMk id="3" creationId="{0C921E82-E248-9BB9-363C-CD41921921C9}"/>
          </ac:spMkLst>
        </pc:spChg>
        <pc:spChg chg="add mod ord">
          <ac:chgData name="Joshua Ho" userId="f21a5117-53dc-4271-a79b-0a4f548af6e1" providerId="ADAL" clId="{64851BB2-52D9-4CD8-AED6-D872DC9E6E5B}" dt="2022-11-22T22:21:03.563" v="7438" actId="20577"/>
          <ac:spMkLst>
            <pc:docMk/>
            <pc:sldMk cId="1085353281" sldId="281"/>
            <ac:spMk id="20" creationId="{FC1A1D7D-76B3-A508-7947-1D07CFE485AC}"/>
          </ac:spMkLst>
        </pc:spChg>
        <pc:picChg chg="add del mod">
          <ac:chgData name="Joshua Ho" userId="f21a5117-53dc-4271-a79b-0a4f548af6e1" providerId="ADAL" clId="{64851BB2-52D9-4CD8-AED6-D872DC9E6E5B}" dt="2022-11-22T21:44:52.906" v="6137" actId="478"/>
          <ac:picMkLst>
            <pc:docMk/>
            <pc:sldMk cId="1085353281" sldId="281"/>
            <ac:picMk id="5" creationId="{80BE39C2-E84A-4D5F-EA8D-73580C6824B6}"/>
          </ac:picMkLst>
        </pc:picChg>
        <pc:picChg chg="add del mod">
          <ac:chgData name="Joshua Ho" userId="f21a5117-53dc-4271-a79b-0a4f548af6e1" providerId="ADAL" clId="{64851BB2-52D9-4CD8-AED6-D872DC9E6E5B}" dt="2022-11-22T21:49:40.114" v="6238" actId="478"/>
          <ac:picMkLst>
            <pc:docMk/>
            <pc:sldMk cId="1085353281" sldId="281"/>
            <ac:picMk id="7" creationId="{E9D2B2F3-661C-3267-8DBD-C1D794111EE1}"/>
          </ac:picMkLst>
        </pc:picChg>
        <pc:picChg chg="add del mod">
          <ac:chgData name="Joshua Ho" userId="f21a5117-53dc-4271-a79b-0a4f548af6e1" providerId="ADAL" clId="{64851BB2-52D9-4CD8-AED6-D872DC9E6E5B}" dt="2022-11-22T21:49:39.816" v="6237" actId="478"/>
          <ac:picMkLst>
            <pc:docMk/>
            <pc:sldMk cId="1085353281" sldId="281"/>
            <ac:picMk id="9" creationId="{6B701A67-A9D3-0AB8-5B1A-A1BBEFC1366B}"/>
          </ac:picMkLst>
        </pc:picChg>
        <pc:picChg chg="add del mod">
          <ac:chgData name="Joshua Ho" userId="f21a5117-53dc-4271-a79b-0a4f548af6e1" providerId="ADAL" clId="{64851BB2-52D9-4CD8-AED6-D872DC9E6E5B}" dt="2022-11-22T21:45:14.485" v="6143" actId="478"/>
          <ac:picMkLst>
            <pc:docMk/>
            <pc:sldMk cId="1085353281" sldId="281"/>
            <ac:picMk id="11" creationId="{AE65E19C-0698-5819-CD2D-0B4E491608B1}"/>
          </ac:picMkLst>
        </pc:picChg>
        <pc:picChg chg="add del mod">
          <ac:chgData name="Joshua Ho" userId="f21a5117-53dc-4271-a79b-0a4f548af6e1" providerId="ADAL" clId="{64851BB2-52D9-4CD8-AED6-D872DC9E6E5B}" dt="2022-11-22T21:49:39.534" v="6236" actId="478"/>
          <ac:picMkLst>
            <pc:docMk/>
            <pc:sldMk cId="1085353281" sldId="281"/>
            <ac:picMk id="13" creationId="{DF525183-73D4-CF6F-830C-C21B31FD2167}"/>
          </ac:picMkLst>
        </pc:picChg>
        <pc:picChg chg="add del mod">
          <ac:chgData name="Joshua Ho" userId="f21a5117-53dc-4271-a79b-0a4f548af6e1" providerId="ADAL" clId="{64851BB2-52D9-4CD8-AED6-D872DC9E6E5B}" dt="2022-11-22T21:49:39.079" v="6235" actId="478"/>
          <ac:picMkLst>
            <pc:docMk/>
            <pc:sldMk cId="1085353281" sldId="281"/>
            <ac:picMk id="15" creationId="{811AFE0E-0232-12A2-E5CC-B4F2C21C7EEE}"/>
          </ac:picMkLst>
        </pc:picChg>
        <pc:picChg chg="add mod">
          <ac:chgData name="Joshua Ho" userId="f21a5117-53dc-4271-a79b-0a4f548af6e1" providerId="ADAL" clId="{64851BB2-52D9-4CD8-AED6-D872DC9E6E5B}" dt="2022-11-22T22:09:56.679" v="6988" actId="14100"/>
          <ac:picMkLst>
            <pc:docMk/>
            <pc:sldMk cId="1085353281" sldId="281"/>
            <ac:picMk id="17" creationId="{AFD32FE0-FC6C-7F6A-AD51-232909B36373}"/>
          </ac:picMkLst>
        </pc:picChg>
        <pc:picChg chg="add mod">
          <ac:chgData name="Joshua Ho" userId="f21a5117-53dc-4271-a79b-0a4f548af6e1" providerId="ADAL" clId="{64851BB2-52D9-4CD8-AED6-D872DC9E6E5B}" dt="2022-11-22T22:09:54.071" v="6987" actId="14100"/>
          <ac:picMkLst>
            <pc:docMk/>
            <pc:sldMk cId="1085353281" sldId="281"/>
            <ac:picMk id="19" creationId="{24247FAF-741B-9801-00CE-AA63A3AE2AF7}"/>
          </ac:picMkLst>
        </pc:picChg>
      </pc:sldChg>
      <pc:sldChg chg="addSp delSp modSp add mod modClrScheme chgLayout">
        <pc:chgData name="Joshua Ho" userId="f21a5117-53dc-4271-a79b-0a4f548af6e1" providerId="ADAL" clId="{64851BB2-52D9-4CD8-AED6-D872DC9E6E5B}" dt="2022-11-22T22:21:20.275" v="7499" actId="20577"/>
        <pc:sldMkLst>
          <pc:docMk/>
          <pc:sldMk cId="4017467061" sldId="282"/>
        </pc:sldMkLst>
        <pc:spChg chg="mod ord">
          <ac:chgData name="Joshua Ho" userId="f21a5117-53dc-4271-a79b-0a4f548af6e1" providerId="ADAL" clId="{64851BB2-52D9-4CD8-AED6-D872DC9E6E5B}" dt="2022-11-22T22:13:34.102" v="7091" actId="700"/>
          <ac:spMkLst>
            <pc:docMk/>
            <pc:sldMk cId="4017467061" sldId="282"/>
            <ac:spMk id="2" creationId="{113703BA-9263-C718-123E-1D772EF7AC26}"/>
          </ac:spMkLst>
        </pc:spChg>
        <pc:spChg chg="del mod">
          <ac:chgData name="Joshua Ho" userId="f21a5117-53dc-4271-a79b-0a4f548af6e1" providerId="ADAL" clId="{64851BB2-52D9-4CD8-AED6-D872DC9E6E5B}" dt="2022-11-22T22:12:59.382" v="7068" actId="478"/>
          <ac:spMkLst>
            <pc:docMk/>
            <pc:sldMk cId="4017467061" sldId="282"/>
            <ac:spMk id="3" creationId="{0C921E82-E248-9BB9-363C-CD41921921C9}"/>
          </ac:spMkLst>
        </pc:spChg>
        <pc:spChg chg="add del mod">
          <ac:chgData name="Joshua Ho" userId="f21a5117-53dc-4271-a79b-0a4f548af6e1" providerId="ADAL" clId="{64851BB2-52D9-4CD8-AED6-D872DC9E6E5B}" dt="2022-11-22T22:13:19.657" v="7080"/>
          <ac:spMkLst>
            <pc:docMk/>
            <pc:sldMk cId="4017467061" sldId="282"/>
            <ac:spMk id="16" creationId="{6EE12E1F-070F-FF66-D499-04A56C32C55E}"/>
          </ac:spMkLst>
        </pc:spChg>
        <pc:spChg chg="add del mod">
          <ac:chgData name="Joshua Ho" userId="f21a5117-53dc-4271-a79b-0a4f548af6e1" providerId="ADAL" clId="{64851BB2-52D9-4CD8-AED6-D872DC9E6E5B}" dt="2022-11-22T22:13:19.657" v="7080"/>
          <ac:spMkLst>
            <pc:docMk/>
            <pc:sldMk cId="4017467061" sldId="282"/>
            <ac:spMk id="17" creationId="{7FA73CA8-6A30-86D4-95C4-571A90FB28EC}"/>
          </ac:spMkLst>
        </pc:spChg>
        <pc:spChg chg="add del mod">
          <ac:chgData name="Joshua Ho" userId="f21a5117-53dc-4271-a79b-0a4f548af6e1" providerId="ADAL" clId="{64851BB2-52D9-4CD8-AED6-D872DC9E6E5B}" dt="2022-11-22T22:13:19.327" v="7079" actId="478"/>
          <ac:spMkLst>
            <pc:docMk/>
            <pc:sldMk cId="4017467061" sldId="282"/>
            <ac:spMk id="19" creationId="{3D670D51-EA3B-A538-4E83-32D604B446E4}"/>
          </ac:spMkLst>
        </pc:spChg>
        <pc:spChg chg="add del mod">
          <ac:chgData name="Joshua Ho" userId="f21a5117-53dc-4271-a79b-0a4f548af6e1" providerId="ADAL" clId="{64851BB2-52D9-4CD8-AED6-D872DC9E6E5B}" dt="2022-11-22T22:13:18.368" v="7077"/>
          <ac:spMkLst>
            <pc:docMk/>
            <pc:sldMk cId="4017467061" sldId="282"/>
            <ac:spMk id="20" creationId="{1B836084-65F9-2EE4-9377-E583160569BC}"/>
          </ac:spMkLst>
        </pc:spChg>
        <pc:spChg chg="add del mod">
          <ac:chgData name="Joshua Ho" userId="f21a5117-53dc-4271-a79b-0a4f548af6e1" providerId="ADAL" clId="{64851BB2-52D9-4CD8-AED6-D872DC9E6E5B}" dt="2022-11-22T22:13:18.368" v="7077"/>
          <ac:spMkLst>
            <pc:docMk/>
            <pc:sldMk cId="4017467061" sldId="282"/>
            <ac:spMk id="21" creationId="{BE647FF5-1A83-D185-6CEC-DBD6B883A163}"/>
          </ac:spMkLst>
        </pc:spChg>
        <pc:spChg chg="add mod ord">
          <ac:chgData name="Joshua Ho" userId="f21a5117-53dc-4271-a79b-0a4f548af6e1" providerId="ADAL" clId="{64851BB2-52D9-4CD8-AED6-D872DC9E6E5B}" dt="2022-11-22T22:21:16.608" v="7482" actId="20577"/>
          <ac:spMkLst>
            <pc:docMk/>
            <pc:sldMk cId="4017467061" sldId="282"/>
            <ac:spMk id="22" creationId="{E7819DDD-9E71-13DB-A16E-B2EDF5A51DE7}"/>
          </ac:spMkLst>
        </pc:spChg>
        <pc:spChg chg="add mod ord">
          <ac:chgData name="Joshua Ho" userId="f21a5117-53dc-4271-a79b-0a4f548af6e1" providerId="ADAL" clId="{64851BB2-52D9-4CD8-AED6-D872DC9E6E5B}" dt="2022-11-22T22:21:20.275" v="7499" actId="20577"/>
          <ac:spMkLst>
            <pc:docMk/>
            <pc:sldMk cId="4017467061" sldId="282"/>
            <ac:spMk id="23" creationId="{D88E5258-CCEF-D5A4-D938-33F9C5D70350}"/>
          </ac:spMkLst>
        </pc:spChg>
        <pc:picChg chg="add del mod">
          <ac:chgData name="Joshua Ho" userId="f21a5117-53dc-4271-a79b-0a4f548af6e1" providerId="ADAL" clId="{64851BB2-52D9-4CD8-AED6-D872DC9E6E5B}" dt="2022-11-22T21:49:48.663" v="6248" actId="478"/>
          <ac:picMkLst>
            <pc:docMk/>
            <pc:sldMk cId="4017467061" sldId="282"/>
            <ac:picMk id="5" creationId="{6022896B-EB74-D27E-D434-92FF3036915C}"/>
          </ac:picMkLst>
        </pc:picChg>
        <pc:picChg chg="add del mod">
          <ac:chgData name="Joshua Ho" userId="f21a5117-53dc-4271-a79b-0a4f548af6e1" providerId="ADAL" clId="{64851BB2-52D9-4CD8-AED6-D872DC9E6E5B}" dt="2022-11-22T21:49:48.368" v="6247" actId="478"/>
          <ac:picMkLst>
            <pc:docMk/>
            <pc:sldMk cId="4017467061" sldId="282"/>
            <ac:picMk id="7" creationId="{96F22DC7-5760-09E9-B6BC-2F4FEAF371C3}"/>
          </ac:picMkLst>
        </pc:picChg>
        <pc:picChg chg="add del mod">
          <ac:chgData name="Joshua Ho" userId="f21a5117-53dc-4271-a79b-0a4f548af6e1" providerId="ADAL" clId="{64851BB2-52D9-4CD8-AED6-D872DC9E6E5B}" dt="2022-11-22T21:49:48.076" v="6246" actId="478"/>
          <ac:picMkLst>
            <pc:docMk/>
            <pc:sldMk cId="4017467061" sldId="282"/>
            <ac:picMk id="9" creationId="{C71BA1EB-2801-A0E0-0962-7C2ED3C7642A}"/>
          </ac:picMkLst>
        </pc:picChg>
        <pc:picChg chg="add del mod">
          <ac:chgData name="Joshua Ho" userId="f21a5117-53dc-4271-a79b-0a4f548af6e1" providerId="ADAL" clId="{64851BB2-52D9-4CD8-AED6-D872DC9E6E5B}" dt="2022-11-22T21:49:47.355" v="6245" actId="478"/>
          <ac:picMkLst>
            <pc:docMk/>
            <pc:sldMk cId="4017467061" sldId="282"/>
            <ac:picMk id="11" creationId="{324963CF-14DF-CFF9-E312-94C40C66C452}"/>
          </ac:picMkLst>
        </pc:picChg>
        <pc:picChg chg="add mod">
          <ac:chgData name="Joshua Ho" userId="f21a5117-53dc-4271-a79b-0a4f548af6e1" providerId="ADAL" clId="{64851BB2-52D9-4CD8-AED6-D872DC9E6E5B}" dt="2022-11-22T22:13:59.615" v="7139" actId="1076"/>
          <ac:picMkLst>
            <pc:docMk/>
            <pc:sldMk cId="4017467061" sldId="282"/>
            <ac:picMk id="13" creationId="{55BFF45C-B155-E89C-D0CC-D193E0EC7A0C}"/>
          </ac:picMkLst>
        </pc:picChg>
        <pc:picChg chg="add mod">
          <ac:chgData name="Joshua Ho" userId="f21a5117-53dc-4271-a79b-0a4f548af6e1" providerId="ADAL" clId="{64851BB2-52D9-4CD8-AED6-D872DC9E6E5B}" dt="2022-11-22T22:13:54.988" v="7137" actId="1076"/>
          <ac:picMkLst>
            <pc:docMk/>
            <pc:sldMk cId="4017467061" sldId="282"/>
            <ac:picMk id="15" creationId="{5E09A775-FEB8-13CD-3A6B-297BF6B191A4}"/>
          </ac:picMkLst>
        </pc:picChg>
      </pc:sldChg>
      <pc:sldChg chg="addSp delSp modSp add mod ord modClrScheme chgLayout">
        <pc:chgData name="Joshua Ho" userId="f21a5117-53dc-4271-a79b-0a4f548af6e1" providerId="ADAL" clId="{64851BB2-52D9-4CD8-AED6-D872DC9E6E5B}" dt="2022-11-22T22:21:47.144" v="7592" actId="20577"/>
        <pc:sldMkLst>
          <pc:docMk/>
          <pc:sldMk cId="537035056" sldId="283"/>
        </pc:sldMkLst>
        <pc:spChg chg="mod ord">
          <ac:chgData name="Joshua Ho" userId="f21a5117-53dc-4271-a79b-0a4f548af6e1" providerId="ADAL" clId="{64851BB2-52D9-4CD8-AED6-D872DC9E6E5B}" dt="2022-11-22T22:16:08.979" v="7330" actId="113"/>
          <ac:spMkLst>
            <pc:docMk/>
            <pc:sldMk cId="537035056" sldId="283"/>
            <ac:spMk id="2" creationId="{113703BA-9263-C718-123E-1D772EF7AC26}"/>
          </ac:spMkLst>
        </pc:spChg>
        <pc:spChg chg="del mod ord">
          <ac:chgData name="Joshua Ho" userId="f21a5117-53dc-4271-a79b-0a4f548af6e1" providerId="ADAL" clId="{64851BB2-52D9-4CD8-AED6-D872DC9E6E5B}" dt="2022-11-22T22:15:47.388" v="7297" actId="700"/>
          <ac:spMkLst>
            <pc:docMk/>
            <pc:sldMk cId="537035056" sldId="283"/>
            <ac:spMk id="3" creationId="{0C921E82-E248-9BB9-363C-CD41921921C9}"/>
          </ac:spMkLst>
        </pc:spChg>
        <pc:spChg chg="add del mod ord">
          <ac:chgData name="Joshua Ho" userId="f21a5117-53dc-4271-a79b-0a4f548af6e1" providerId="ADAL" clId="{64851BB2-52D9-4CD8-AED6-D872DC9E6E5B}" dt="2022-11-22T21:56:49.304" v="6538" actId="478"/>
          <ac:spMkLst>
            <pc:docMk/>
            <pc:sldMk cId="537035056" sldId="283"/>
            <ac:spMk id="12" creationId="{DFF60FC7-BB6D-2347-4CD8-52FF72838C3A}"/>
          </ac:spMkLst>
        </pc:spChg>
        <pc:spChg chg="add mod ord">
          <ac:chgData name="Joshua Ho" userId="f21a5117-53dc-4271-a79b-0a4f548af6e1" providerId="ADAL" clId="{64851BB2-52D9-4CD8-AED6-D872DC9E6E5B}" dt="2022-11-22T22:21:43.024" v="7572" actId="20577"/>
          <ac:spMkLst>
            <pc:docMk/>
            <pc:sldMk cId="537035056" sldId="283"/>
            <ac:spMk id="17" creationId="{7FA7B634-9AE5-C9C9-D3B1-958C5F98A116}"/>
          </ac:spMkLst>
        </pc:spChg>
        <pc:spChg chg="add mod ord">
          <ac:chgData name="Joshua Ho" userId="f21a5117-53dc-4271-a79b-0a4f548af6e1" providerId="ADAL" clId="{64851BB2-52D9-4CD8-AED6-D872DC9E6E5B}" dt="2022-11-22T22:21:47.144" v="7592" actId="20577"/>
          <ac:spMkLst>
            <pc:docMk/>
            <pc:sldMk cId="537035056" sldId="283"/>
            <ac:spMk id="18" creationId="{09892380-AB63-4CF7-DE24-2DF263928895}"/>
          </ac:spMkLst>
        </pc:spChg>
        <pc:picChg chg="add del mod">
          <ac:chgData name="Joshua Ho" userId="f21a5117-53dc-4271-a79b-0a4f548af6e1" providerId="ADAL" clId="{64851BB2-52D9-4CD8-AED6-D872DC9E6E5B}" dt="2022-11-22T21:48:50.472" v="6228" actId="478"/>
          <ac:picMkLst>
            <pc:docMk/>
            <pc:sldMk cId="537035056" sldId="283"/>
            <ac:picMk id="5" creationId="{3EF50A79-2881-362F-44E6-4C076E251A46}"/>
          </ac:picMkLst>
        </pc:picChg>
        <pc:picChg chg="add del">
          <ac:chgData name="Joshua Ho" userId="f21a5117-53dc-4271-a79b-0a4f548af6e1" providerId="ADAL" clId="{64851BB2-52D9-4CD8-AED6-D872DC9E6E5B}" dt="2022-11-22T21:49:57.401" v="6256" actId="478"/>
          <ac:picMkLst>
            <pc:docMk/>
            <pc:sldMk cId="537035056" sldId="283"/>
            <ac:picMk id="7" creationId="{A68914B5-9469-8E59-3B29-0DE6FCF15618}"/>
          </ac:picMkLst>
        </pc:picChg>
        <pc:picChg chg="add del mod modCrop">
          <ac:chgData name="Joshua Ho" userId="f21a5117-53dc-4271-a79b-0a4f548af6e1" providerId="ADAL" clId="{64851BB2-52D9-4CD8-AED6-D872DC9E6E5B}" dt="2022-11-22T21:49:53.712" v="6255" actId="478"/>
          <ac:picMkLst>
            <pc:docMk/>
            <pc:sldMk cId="537035056" sldId="283"/>
            <ac:picMk id="9" creationId="{1A59534B-10C3-8C2D-8DF4-8FE90A21E68B}"/>
          </ac:picMkLst>
        </pc:picChg>
        <pc:picChg chg="add del mod">
          <ac:chgData name="Joshua Ho" userId="f21a5117-53dc-4271-a79b-0a4f548af6e1" providerId="ADAL" clId="{64851BB2-52D9-4CD8-AED6-D872DC9E6E5B}" dt="2022-11-22T21:56:59.178" v="6545" actId="478"/>
          <ac:picMkLst>
            <pc:docMk/>
            <pc:sldMk cId="537035056" sldId="283"/>
            <ac:picMk id="11" creationId="{B5089122-0702-1448-BB02-9DFDCF2F75DB}"/>
          </ac:picMkLst>
        </pc:picChg>
        <pc:picChg chg="add mod">
          <ac:chgData name="Joshua Ho" userId="f21a5117-53dc-4271-a79b-0a4f548af6e1" providerId="ADAL" clId="{64851BB2-52D9-4CD8-AED6-D872DC9E6E5B}" dt="2022-11-22T22:16:06.075" v="7328" actId="14100"/>
          <ac:picMkLst>
            <pc:docMk/>
            <pc:sldMk cId="537035056" sldId="283"/>
            <ac:picMk id="14" creationId="{9487C0F1-AD8B-31B2-A1F2-02D59257B801}"/>
          </ac:picMkLst>
        </pc:picChg>
        <pc:picChg chg="add mod">
          <ac:chgData name="Joshua Ho" userId="f21a5117-53dc-4271-a79b-0a4f548af6e1" providerId="ADAL" clId="{64851BB2-52D9-4CD8-AED6-D872DC9E6E5B}" dt="2022-11-22T22:16:04.278" v="7327" actId="1076"/>
          <ac:picMkLst>
            <pc:docMk/>
            <pc:sldMk cId="537035056" sldId="283"/>
            <ac:picMk id="16" creationId="{BE0A6D72-AFD1-98A7-6AA7-F493553F5BC9}"/>
          </ac:picMkLst>
        </pc:picChg>
      </pc:sldChg>
      <pc:sldChg chg="addSp delSp modSp add mod modClrScheme chgLayout">
        <pc:chgData name="Joshua Ho" userId="f21a5117-53dc-4271-a79b-0a4f548af6e1" providerId="ADAL" clId="{64851BB2-52D9-4CD8-AED6-D872DC9E6E5B}" dt="2022-11-22T22:21:37.914" v="7554" actId="20577"/>
        <pc:sldMkLst>
          <pc:docMk/>
          <pc:sldMk cId="270846937" sldId="284"/>
        </pc:sldMkLst>
        <pc:spChg chg="mod ord">
          <ac:chgData name="Joshua Ho" userId="f21a5117-53dc-4271-a79b-0a4f548af6e1" providerId="ADAL" clId="{64851BB2-52D9-4CD8-AED6-D872DC9E6E5B}" dt="2022-11-22T22:14:59.310" v="7214" actId="700"/>
          <ac:spMkLst>
            <pc:docMk/>
            <pc:sldMk cId="270846937" sldId="284"/>
            <ac:spMk id="2" creationId="{113703BA-9263-C718-123E-1D772EF7AC26}"/>
          </ac:spMkLst>
        </pc:spChg>
        <pc:spChg chg="del mod ord">
          <ac:chgData name="Joshua Ho" userId="f21a5117-53dc-4271-a79b-0a4f548af6e1" providerId="ADAL" clId="{64851BB2-52D9-4CD8-AED6-D872DC9E6E5B}" dt="2022-11-22T22:14:59.310" v="7214" actId="700"/>
          <ac:spMkLst>
            <pc:docMk/>
            <pc:sldMk cId="270846937" sldId="284"/>
            <ac:spMk id="3" creationId="{0C921E82-E248-9BB9-363C-CD41921921C9}"/>
          </ac:spMkLst>
        </pc:spChg>
        <pc:spChg chg="add mod ord">
          <ac:chgData name="Joshua Ho" userId="f21a5117-53dc-4271-a79b-0a4f548af6e1" providerId="ADAL" clId="{64851BB2-52D9-4CD8-AED6-D872DC9E6E5B}" dt="2022-11-22T22:21:34.256" v="7540" actId="20577"/>
          <ac:spMkLst>
            <pc:docMk/>
            <pc:sldMk cId="270846937" sldId="284"/>
            <ac:spMk id="14" creationId="{E81F4977-4949-731C-695C-6041397550C6}"/>
          </ac:spMkLst>
        </pc:spChg>
        <pc:spChg chg="add mod ord">
          <ac:chgData name="Joshua Ho" userId="f21a5117-53dc-4271-a79b-0a4f548af6e1" providerId="ADAL" clId="{64851BB2-52D9-4CD8-AED6-D872DC9E6E5B}" dt="2022-11-22T22:21:37.914" v="7554" actId="20577"/>
          <ac:spMkLst>
            <pc:docMk/>
            <pc:sldMk cId="270846937" sldId="284"/>
            <ac:spMk id="15" creationId="{03277F6C-F6CF-7273-9A67-FA4E1391FCF4}"/>
          </ac:spMkLst>
        </pc:spChg>
        <pc:picChg chg="add del mod">
          <ac:chgData name="Joshua Ho" userId="f21a5117-53dc-4271-a79b-0a4f548af6e1" providerId="ADAL" clId="{64851BB2-52D9-4CD8-AED6-D872DC9E6E5B}" dt="2022-11-22T21:47:13.377" v="6168" actId="478"/>
          <ac:picMkLst>
            <pc:docMk/>
            <pc:sldMk cId="270846937" sldId="284"/>
            <ac:picMk id="5" creationId="{CB757F5F-9BC1-D326-6BE1-72C79BB0E7DF}"/>
          </ac:picMkLst>
        </pc:picChg>
        <pc:picChg chg="add del">
          <ac:chgData name="Joshua Ho" userId="f21a5117-53dc-4271-a79b-0a4f548af6e1" providerId="ADAL" clId="{64851BB2-52D9-4CD8-AED6-D872DC9E6E5B}" dt="2022-11-22T21:49:52.328" v="6254" actId="478"/>
          <ac:picMkLst>
            <pc:docMk/>
            <pc:sldMk cId="270846937" sldId="284"/>
            <ac:picMk id="7" creationId="{902EAC11-824C-59A8-D763-1F01A590C4B8}"/>
          </ac:picMkLst>
        </pc:picChg>
        <pc:picChg chg="add del mod">
          <ac:chgData name="Joshua Ho" userId="f21a5117-53dc-4271-a79b-0a4f548af6e1" providerId="ADAL" clId="{64851BB2-52D9-4CD8-AED6-D872DC9E6E5B}" dt="2022-11-22T21:49:52.030" v="6253" actId="478"/>
          <ac:picMkLst>
            <pc:docMk/>
            <pc:sldMk cId="270846937" sldId="284"/>
            <ac:picMk id="9" creationId="{EA100776-06BD-4008-A886-57F4D5B987B8}"/>
          </ac:picMkLst>
        </pc:picChg>
        <pc:picChg chg="add mod">
          <ac:chgData name="Joshua Ho" userId="f21a5117-53dc-4271-a79b-0a4f548af6e1" providerId="ADAL" clId="{64851BB2-52D9-4CD8-AED6-D872DC9E6E5B}" dt="2022-11-22T22:15:22.945" v="7237" actId="14100"/>
          <ac:picMkLst>
            <pc:docMk/>
            <pc:sldMk cId="270846937" sldId="284"/>
            <ac:picMk id="11" creationId="{8C413C95-C73F-4244-D69D-285A499DEA00}"/>
          </ac:picMkLst>
        </pc:picChg>
        <pc:picChg chg="add mod">
          <ac:chgData name="Joshua Ho" userId="f21a5117-53dc-4271-a79b-0a4f548af6e1" providerId="ADAL" clId="{64851BB2-52D9-4CD8-AED6-D872DC9E6E5B}" dt="2022-11-22T22:15:21.451" v="7236" actId="14100"/>
          <ac:picMkLst>
            <pc:docMk/>
            <pc:sldMk cId="270846937" sldId="284"/>
            <ac:picMk id="13" creationId="{61BF7884-B139-D31D-EFF4-340461183946}"/>
          </ac:picMkLst>
        </pc:picChg>
      </pc:sldChg>
      <pc:sldChg chg="addSp delSp modSp add mod modClrScheme chgLayout modNotesTx">
        <pc:chgData name="Joshua Ho" userId="f21a5117-53dc-4271-a79b-0a4f548af6e1" providerId="ADAL" clId="{64851BB2-52D9-4CD8-AED6-D872DC9E6E5B}" dt="2022-11-22T22:12:00.604" v="7027" actId="1037"/>
        <pc:sldMkLst>
          <pc:docMk/>
          <pc:sldMk cId="488581384" sldId="285"/>
        </pc:sldMkLst>
        <pc:spChg chg="mod ord">
          <ac:chgData name="Joshua Ho" userId="f21a5117-53dc-4271-a79b-0a4f548af6e1" providerId="ADAL" clId="{64851BB2-52D9-4CD8-AED6-D872DC9E6E5B}" dt="2022-11-22T22:08:19.648" v="6925" actId="404"/>
          <ac:spMkLst>
            <pc:docMk/>
            <pc:sldMk cId="488581384" sldId="285"/>
            <ac:spMk id="2" creationId="{113703BA-9263-C718-123E-1D772EF7AC26}"/>
          </ac:spMkLst>
        </pc:spChg>
        <pc:spChg chg="mod ord">
          <ac:chgData name="Joshua Ho" userId="f21a5117-53dc-4271-a79b-0a4f548af6e1" providerId="ADAL" clId="{64851BB2-52D9-4CD8-AED6-D872DC9E6E5B}" dt="2022-11-22T22:10:48.262" v="6997" actId="167"/>
          <ac:spMkLst>
            <pc:docMk/>
            <pc:sldMk cId="488581384" sldId="285"/>
            <ac:spMk id="3" creationId="{0C921E82-E248-9BB9-363C-CD41921921C9}"/>
          </ac:spMkLst>
        </pc:spChg>
        <pc:spChg chg="add del mod ord">
          <ac:chgData name="Joshua Ho" userId="f21a5117-53dc-4271-a79b-0a4f548af6e1" providerId="ADAL" clId="{64851BB2-52D9-4CD8-AED6-D872DC9E6E5B}" dt="2022-11-22T22:00:11.231" v="6607" actId="478"/>
          <ac:spMkLst>
            <pc:docMk/>
            <pc:sldMk cId="488581384" sldId="285"/>
            <ac:spMk id="6" creationId="{6C038E07-A806-1B07-D317-A2D5BF385832}"/>
          </ac:spMkLst>
        </pc:spChg>
        <pc:spChg chg="add mod ord">
          <ac:chgData name="Joshua Ho" userId="f21a5117-53dc-4271-a79b-0a4f548af6e1" providerId="ADAL" clId="{64851BB2-52D9-4CD8-AED6-D872DC9E6E5B}" dt="2022-11-22T22:00:06.720" v="6606" actId="700"/>
          <ac:spMkLst>
            <pc:docMk/>
            <pc:sldMk cId="488581384" sldId="285"/>
            <ac:spMk id="7" creationId="{BA786073-BFDD-2A0D-9ED0-71123E39DC5C}"/>
          </ac:spMkLst>
        </pc:spChg>
        <pc:spChg chg="add mod ord">
          <ac:chgData name="Joshua Ho" userId="f21a5117-53dc-4271-a79b-0a4f548af6e1" providerId="ADAL" clId="{64851BB2-52D9-4CD8-AED6-D872DC9E6E5B}" dt="2022-11-22T22:11:09.520" v="7002" actId="167"/>
          <ac:spMkLst>
            <pc:docMk/>
            <pc:sldMk cId="488581384" sldId="285"/>
            <ac:spMk id="8" creationId="{A0E79AD0-D40B-03FE-3047-612C9F34F7B4}"/>
          </ac:spMkLst>
        </pc:spChg>
        <pc:spChg chg="add mod">
          <ac:chgData name="Joshua Ho" userId="f21a5117-53dc-4271-a79b-0a4f548af6e1" providerId="ADAL" clId="{64851BB2-52D9-4CD8-AED6-D872DC9E6E5B}" dt="2022-11-22T22:08:38.712" v="6929" actId="164"/>
          <ac:spMkLst>
            <pc:docMk/>
            <pc:sldMk cId="488581384" sldId="285"/>
            <ac:spMk id="14" creationId="{223526A5-F26B-F92C-36E9-D213A81FC180}"/>
          </ac:spMkLst>
        </pc:spChg>
        <pc:spChg chg="add mod">
          <ac:chgData name="Joshua Ho" userId="f21a5117-53dc-4271-a79b-0a4f548af6e1" providerId="ADAL" clId="{64851BB2-52D9-4CD8-AED6-D872DC9E6E5B}" dt="2022-11-22T22:08:38.712" v="6929" actId="164"/>
          <ac:spMkLst>
            <pc:docMk/>
            <pc:sldMk cId="488581384" sldId="285"/>
            <ac:spMk id="16" creationId="{E93760B8-F367-1DBD-85EE-6D1D596E64BD}"/>
          </ac:spMkLst>
        </pc:spChg>
        <pc:spChg chg="add mod">
          <ac:chgData name="Joshua Ho" userId="f21a5117-53dc-4271-a79b-0a4f548af6e1" providerId="ADAL" clId="{64851BB2-52D9-4CD8-AED6-D872DC9E6E5B}" dt="2022-11-22T22:07:01.373" v="6865" actId="14100"/>
          <ac:spMkLst>
            <pc:docMk/>
            <pc:sldMk cId="488581384" sldId="285"/>
            <ac:spMk id="18" creationId="{F6871FFC-A0EE-0A2F-F799-F0835F6FBA8C}"/>
          </ac:spMkLst>
        </pc:spChg>
        <pc:spChg chg="add mod">
          <ac:chgData name="Joshua Ho" userId="f21a5117-53dc-4271-a79b-0a4f548af6e1" providerId="ADAL" clId="{64851BB2-52D9-4CD8-AED6-D872DC9E6E5B}" dt="2022-11-22T22:11:50.901" v="7018" actId="1076"/>
          <ac:spMkLst>
            <pc:docMk/>
            <pc:sldMk cId="488581384" sldId="285"/>
            <ac:spMk id="20" creationId="{009D0A2A-988D-CAF6-7960-CFD57E9DD5D9}"/>
          </ac:spMkLst>
        </pc:spChg>
        <pc:spChg chg="add mod">
          <ac:chgData name="Joshua Ho" userId="f21a5117-53dc-4271-a79b-0a4f548af6e1" providerId="ADAL" clId="{64851BB2-52D9-4CD8-AED6-D872DC9E6E5B}" dt="2022-11-22T22:11:48.878" v="7017" actId="14100"/>
          <ac:spMkLst>
            <pc:docMk/>
            <pc:sldMk cId="488581384" sldId="285"/>
            <ac:spMk id="21" creationId="{E16B75BB-1BCF-0EC5-2A1B-7A297B6A622F}"/>
          </ac:spMkLst>
        </pc:spChg>
        <pc:grpChg chg="add mod">
          <ac:chgData name="Joshua Ho" userId="f21a5117-53dc-4271-a79b-0a4f548af6e1" providerId="ADAL" clId="{64851BB2-52D9-4CD8-AED6-D872DC9E6E5B}" dt="2022-11-22T22:12:00.604" v="7027" actId="1037"/>
          <ac:grpSpMkLst>
            <pc:docMk/>
            <pc:sldMk cId="488581384" sldId="285"/>
            <ac:grpSpMk id="22" creationId="{A8C6661A-B3F1-F69E-31EF-132C8684268C}"/>
          </ac:grpSpMkLst>
        </pc:grpChg>
        <pc:picChg chg="add del mod">
          <ac:chgData name="Joshua Ho" userId="f21a5117-53dc-4271-a79b-0a4f548af6e1" providerId="ADAL" clId="{64851BB2-52D9-4CD8-AED6-D872DC9E6E5B}" dt="2022-11-22T22:10:36.125" v="6991" actId="478"/>
          <ac:picMkLst>
            <pc:docMk/>
            <pc:sldMk cId="488581384" sldId="285"/>
            <ac:picMk id="5" creationId="{D551C57F-A72A-B8EB-E684-EA5F813CEB02}"/>
          </ac:picMkLst>
        </pc:picChg>
        <pc:picChg chg="add del mod">
          <ac:chgData name="Joshua Ho" userId="f21a5117-53dc-4271-a79b-0a4f548af6e1" providerId="ADAL" clId="{64851BB2-52D9-4CD8-AED6-D872DC9E6E5B}" dt="2022-11-22T22:00:20.299" v="6639" actId="478"/>
          <ac:picMkLst>
            <pc:docMk/>
            <pc:sldMk cId="488581384" sldId="285"/>
            <ac:picMk id="9" creationId="{F368DE3A-6F49-B72D-A60B-9B9BF4A98AD1}"/>
          </ac:picMkLst>
        </pc:picChg>
        <pc:picChg chg="add del mod">
          <ac:chgData name="Joshua Ho" userId="f21a5117-53dc-4271-a79b-0a4f548af6e1" providerId="ADAL" clId="{64851BB2-52D9-4CD8-AED6-D872DC9E6E5B}" dt="2022-11-22T22:10:53.597" v="6998" actId="478"/>
          <ac:picMkLst>
            <pc:docMk/>
            <pc:sldMk cId="488581384" sldId="285"/>
            <ac:picMk id="11" creationId="{F3DB8FBF-A489-74DD-F07F-1AE0725853B2}"/>
          </ac:picMkLst>
        </pc:picChg>
        <pc:picChg chg="del">
          <ac:chgData name="Joshua Ho" userId="f21a5117-53dc-4271-a79b-0a4f548af6e1" providerId="ADAL" clId="{64851BB2-52D9-4CD8-AED6-D872DC9E6E5B}" dt="2022-11-22T21:59:38.389" v="6590" actId="478"/>
          <ac:picMkLst>
            <pc:docMk/>
            <pc:sldMk cId="488581384" sldId="285"/>
            <ac:picMk id="17" creationId="{AFD32FE0-FC6C-7F6A-AD51-232909B36373}"/>
          </ac:picMkLst>
        </pc:picChg>
        <pc:picChg chg="del">
          <ac:chgData name="Joshua Ho" userId="f21a5117-53dc-4271-a79b-0a4f548af6e1" providerId="ADAL" clId="{64851BB2-52D9-4CD8-AED6-D872DC9E6E5B}" dt="2022-11-22T21:59:38.111" v="6589" actId="478"/>
          <ac:picMkLst>
            <pc:docMk/>
            <pc:sldMk cId="488581384" sldId="285"/>
            <ac:picMk id="19" creationId="{24247FAF-741B-9801-00CE-AA63A3AE2AF7}"/>
          </ac:picMkLst>
        </pc:picChg>
        <pc:picChg chg="add mod ord">
          <ac:chgData name="Joshua Ho" userId="f21a5117-53dc-4271-a79b-0a4f548af6e1" providerId="ADAL" clId="{64851BB2-52D9-4CD8-AED6-D872DC9E6E5B}" dt="2022-11-22T22:11:56.655" v="7020" actId="14100"/>
          <ac:picMkLst>
            <pc:docMk/>
            <pc:sldMk cId="488581384" sldId="285"/>
            <ac:picMk id="24" creationId="{27DC8A38-835F-5FFD-A40D-F06455F3C340}"/>
          </ac:picMkLst>
        </pc:picChg>
        <pc:picChg chg="add mod ord">
          <ac:chgData name="Joshua Ho" userId="f21a5117-53dc-4271-a79b-0a4f548af6e1" providerId="ADAL" clId="{64851BB2-52D9-4CD8-AED6-D872DC9E6E5B}" dt="2022-11-22T22:11:53.779" v="7019" actId="14100"/>
          <ac:picMkLst>
            <pc:docMk/>
            <pc:sldMk cId="488581384" sldId="285"/>
            <ac:picMk id="26" creationId="{72E7C420-F673-30E8-2E9F-E2CD9B351290}"/>
          </ac:picMkLst>
        </pc:picChg>
        <pc:cxnChg chg="add del mod">
          <ac:chgData name="Joshua Ho" userId="f21a5117-53dc-4271-a79b-0a4f548af6e1" providerId="ADAL" clId="{64851BB2-52D9-4CD8-AED6-D872DC9E6E5B}" dt="2022-11-22T22:01:47.345" v="6701" actId="478"/>
          <ac:cxnSpMkLst>
            <pc:docMk/>
            <pc:sldMk cId="488581384" sldId="285"/>
            <ac:cxnSpMk id="13" creationId="{692EE988-0F86-543E-0132-2CFE24681C72}"/>
          </ac:cxnSpMkLst>
        </pc:cxnChg>
      </pc:sldChg>
      <pc:sldChg chg="addSp delSp modSp add mod">
        <pc:chgData name="Joshua Ho" userId="f21a5117-53dc-4271-a79b-0a4f548af6e1" providerId="ADAL" clId="{64851BB2-52D9-4CD8-AED6-D872DC9E6E5B}" dt="2022-11-22T22:45:21.133" v="9318" actId="478"/>
        <pc:sldMkLst>
          <pc:docMk/>
          <pc:sldMk cId="493154647" sldId="286"/>
        </pc:sldMkLst>
        <pc:spChg chg="mod">
          <ac:chgData name="Joshua Ho" userId="f21a5117-53dc-4271-a79b-0a4f548af6e1" providerId="ADAL" clId="{64851BB2-52D9-4CD8-AED6-D872DC9E6E5B}" dt="2022-11-22T22:30:23.384" v="8325" actId="20577"/>
          <ac:spMkLst>
            <pc:docMk/>
            <pc:sldMk cId="493154647" sldId="286"/>
            <ac:spMk id="2" creationId="{113703BA-9263-C718-123E-1D772EF7AC26}"/>
          </ac:spMkLst>
        </pc:spChg>
        <pc:spChg chg="mod">
          <ac:chgData name="Joshua Ho" userId="f21a5117-53dc-4271-a79b-0a4f548af6e1" providerId="ADAL" clId="{64851BB2-52D9-4CD8-AED6-D872DC9E6E5B}" dt="2022-11-22T22:30:55.531" v="8366" actId="1076"/>
          <ac:spMkLst>
            <pc:docMk/>
            <pc:sldMk cId="493154647" sldId="286"/>
            <ac:spMk id="3" creationId="{0C921E82-E248-9BB9-363C-CD41921921C9}"/>
          </ac:spMkLst>
        </pc:spChg>
        <pc:spChg chg="del">
          <ac:chgData name="Joshua Ho" userId="f21a5117-53dc-4271-a79b-0a4f548af6e1" providerId="ADAL" clId="{64851BB2-52D9-4CD8-AED6-D872DC9E6E5B}" dt="2022-11-22T22:30:25.023" v="8326" actId="478"/>
          <ac:spMkLst>
            <pc:docMk/>
            <pc:sldMk cId="493154647" sldId="286"/>
            <ac:spMk id="7" creationId="{2640F00A-3F9A-FF27-FABC-AB8A48C540D4}"/>
          </ac:spMkLst>
        </pc:spChg>
        <pc:spChg chg="add del mod">
          <ac:chgData name="Joshua Ho" userId="f21a5117-53dc-4271-a79b-0a4f548af6e1" providerId="ADAL" clId="{64851BB2-52D9-4CD8-AED6-D872DC9E6E5B}" dt="2022-11-22T22:30:28.815" v="8329" actId="478"/>
          <ac:spMkLst>
            <pc:docMk/>
            <pc:sldMk cId="493154647" sldId="286"/>
            <ac:spMk id="9" creationId="{9DB2D053-A0E0-BC66-46FE-D042B5A099AA}"/>
          </ac:spMkLst>
        </pc:spChg>
        <pc:picChg chg="add mod">
          <ac:chgData name="Joshua Ho" userId="f21a5117-53dc-4271-a79b-0a4f548af6e1" providerId="ADAL" clId="{64851BB2-52D9-4CD8-AED6-D872DC9E6E5B}" dt="2022-11-22T22:30:37.362" v="8335" actId="14100"/>
          <ac:picMkLst>
            <pc:docMk/>
            <pc:sldMk cId="493154647" sldId="286"/>
            <ac:picMk id="5" creationId="{1917F9F1-6EF3-50E1-1BBE-83DD902CDC8D}"/>
          </ac:picMkLst>
        </pc:picChg>
        <pc:picChg chg="del">
          <ac:chgData name="Joshua Ho" userId="f21a5117-53dc-4271-a79b-0a4f548af6e1" providerId="ADAL" clId="{64851BB2-52D9-4CD8-AED6-D872DC9E6E5B}" dt="2022-11-22T22:30:26.713" v="8328" actId="478"/>
          <ac:picMkLst>
            <pc:docMk/>
            <pc:sldMk cId="493154647" sldId="286"/>
            <ac:picMk id="6" creationId="{F7C3E5C0-99E8-6322-F09F-46C0BB7AECA1}"/>
          </ac:picMkLst>
        </pc:picChg>
        <pc:picChg chg="add mod">
          <ac:chgData name="Joshua Ho" userId="f21a5117-53dc-4271-a79b-0a4f548af6e1" providerId="ADAL" clId="{64851BB2-52D9-4CD8-AED6-D872DC9E6E5B}" dt="2022-11-22T22:30:58.671" v="8369" actId="1076"/>
          <ac:picMkLst>
            <pc:docMk/>
            <pc:sldMk cId="493154647" sldId="286"/>
            <ac:picMk id="11" creationId="{9F48BFB4-4BBE-3F9D-EFE0-3D44B1832A3F}"/>
          </ac:picMkLst>
        </pc:picChg>
        <pc:picChg chg="add del mod">
          <ac:chgData name="Joshua Ho" userId="f21a5117-53dc-4271-a79b-0a4f548af6e1" providerId="ADAL" clId="{64851BB2-52D9-4CD8-AED6-D872DC9E6E5B}" dt="2022-11-22T22:45:21.133" v="9318" actId="478"/>
          <ac:picMkLst>
            <pc:docMk/>
            <pc:sldMk cId="493154647" sldId="286"/>
            <ac:picMk id="13" creationId="{301FA481-048B-3D5E-A9E2-F0661E162652}"/>
          </ac:picMkLst>
        </pc:picChg>
      </pc:sldChg>
      <pc:sldChg chg="add del">
        <pc:chgData name="Joshua Ho" userId="f21a5117-53dc-4271-a79b-0a4f548af6e1" providerId="ADAL" clId="{64851BB2-52D9-4CD8-AED6-D872DC9E6E5B}" dt="2022-11-22T22:29:56.828" v="8315"/>
        <pc:sldMkLst>
          <pc:docMk/>
          <pc:sldMk cId="1479869212" sldId="287"/>
        </pc:sldMkLst>
      </pc:sldChg>
      <pc:sldChg chg="addSp delSp modSp add mod">
        <pc:chgData name="Joshua Ho" userId="f21a5117-53dc-4271-a79b-0a4f548af6e1" providerId="ADAL" clId="{64851BB2-52D9-4CD8-AED6-D872DC9E6E5B}" dt="2022-11-22T22:56:28.491" v="9474" actId="20577"/>
        <pc:sldMkLst>
          <pc:docMk/>
          <pc:sldMk cId="3827636885" sldId="287"/>
        </pc:sldMkLst>
        <pc:spChg chg="mod">
          <ac:chgData name="Joshua Ho" userId="f21a5117-53dc-4271-a79b-0a4f548af6e1" providerId="ADAL" clId="{64851BB2-52D9-4CD8-AED6-D872DC9E6E5B}" dt="2022-11-22T22:56:28.491" v="9474" actId="20577"/>
          <ac:spMkLst>
            <pc:docMk/>
            <pc:sldMk cId="3827636885" sldId="287"/>
            <ac:spMk id="3" creationId="{0C921E82-E248-9BB9-363C-CD41921921C9}"/>
          </ac:spMkLst>
        </pc:spChg>
        <pc:picChg chg="add mod">
          <ac:chgData name="Joshua Ho" userId="f21a5117-53dc-4271-a79b-0a4f548af6e1" providerId="ADAL" clId="{64851BB2-52D9-4CD8-AED6-D872DC9E6E5B}" dt="2022-11-22T22:42:36.651" v="9186" actId="14100"/>
          <ac:picMkLst>
            <pc:docMk/>
            <pc:sldMk cId="3827636885" sldId="287"/>
            <ac:picMk id="5" creationId="{123F61DE-896A-FF3D-38A9-70FD15A0AC52}"/>
          </ac:picMkLst>
        </pc:picChg>
        <pc:picChg chg="del">
          <ac:chgData name="Joshua Ho" userId="f21a5117-53dc-4271-a79b-0a4f548af6e1" providerId="ADAL" clId="{64851BB2-52D9-4CD8-AED6-D872DC9E6E5B}" dt="2022-11-22T22:42:28.847" v="9180" actId="478"/>
          <ac:picMkLst>
            <pc:docMk/>
            <pc:sldMk cId="3827636885" sldId="287"/>
            <ac:picMk id="11" creationId="{3C4DFEA8-7E9F-201D-7E49-E7272D529791}"/>
          </ac:picMkLst>
        </pc:picChg>
      </pc:sldChg>
      <pc:sldChg chg="addSp modSp add mod ord">
        <pc:chgData name="Joshua Ho" userId="f21a5117-53dc-4271-a79b-0a4f548af6e1" providerId="ADAL" clId="{64851BB2-52D9-4CD8-AED6-D872DC9E6E5B}" dt="2022-11-22T22:44:20.643" v="9287" actId="113"/>
        <pc:sldMkLst>
          <pc:docMk/>
          <pc:sldMk cId="3135154038" sldId="288"/>
        </pc:sldMkLst>
        <pc:spChg chg="mod">
          <ac:chgData name="Joshua Ho" userId="f21a5117-53dc-4271-a79b-0a4f548af6e1" providerId="ADAL" clId="{64851BB2-52D9-4CD8-AED6-D872DC9E6E5B}" dt="2022-11-22T22:44:20.643" v="9287" actId="113"/>
          <ac:spMkLst>
            <pc:docMk/>
            <pc:sldMk cId="3135154038" sldId="288"/>
            <ac:spMk id="3" creationId="{0C921E82-E248-9BB9-363C-CD41921921C9}"/>
          </ac:spMkLst>
        </pc:spChg>
        <pc:picChg chg="add mod">
          <ac:chgData name="Joshua Ho" userId="f21a5117-53dc-4271-a79b-0a4f548af6e1" providerId="ADAL" clId="{64851BB2-52D9-4CD8-AED6-D872DC9E6E5B}" dt="2022-11-22T22:44:13.458" v="9271" actId="14100"/>
          <ac:picMkLst>
            <pc:docMk/>
            <pc:sldMk cId="3135154038" sldId="288"/>
            <ac:picMk id="5" creationId="{3EE00DB5-93BF-CE8E-BF88-50C757B56824}"/>
          </ac:picMkLst>
        </pc:picChg>
      </pc:sldChg>
      <pc:sldChg chg="addSp delSp modSp add mod ord">
        <pc:chgData name="Joshua Ho" userId="f21a5117-53dc-4271-a79b-0a4f548af6e1" providerId="ADAL" clId="{64851BB2-52D9-4CD8-AED6-D872DC9E6E5B}" dt="2022-11-22T22:56:23.272" v="9459" actId="20577"/>
        <pc:sldMkLst>
          <pc:docMk/>
          <pc:sldMk cId="2486985183" sldId="289"/>
        </pc:sldMkLst>
        <pc:spChg chg="mod">
          <ac:chgData name="Joshua Ho" userId="f21a5117-53dc-4271-a79b-0a4f548af6e1" providerId="ADAL" clId="{64851BB2-52D9-4CD8-AED6-D872DC9E6E5B}" dt="2022-11-22T22:56:23.272" v="9459" actId="20577"/>
          <ac:spMkLst>
            <pc:docMk/>
            <pc:sldMk cId="2486985183" sldId="289"/>
            <ac:spMk id="3" creationId="{0C921E82-E248-9BB9-363C-CD41921921C9}"/>
          </ac:spMkLst>
        </pc:spChg>
        <pc:picChg chg="del">
          <ac:chgData name="Joshua Ho" userId="f21a5117-53dc-4271-a79b-0a4f548af6e1" providerId="ADAL" clId="{64851BB2-52D9-4CD8-AED6-D872DC9E6E5B}" dt="2022-11-22T22:44:01.011" v="9264" actId="478"/>
          <ac:picMkLst>
            <pc:docMk/>
            <pc:sldMk cId="2486985183" sldId="289"/>
            <ac:picMk id="5" creationId="{3EE00DB5-93BF-CE8E-BF88-50C757B56824}"/>
          </ac:picMkLst>
        </pc:picChg>
        <pc:picChg chg="add mod">
          <ac:chgData name="Joshua Ho" userId="f21a5117-53dc-4271-a79b-0a4f548af6e1" providerId="ADAL" clId="{64851BB2-52D9-4CD8-AED6-D872DC9E6E5B}" dt="2022-11-22T22:44:10.676" v="9270" actId="1076"/>
          <ac:picMkLst>
            <pc:docMk/>
            <pc:sldMk cId="2486985183" sldId="289"/>
            <ac:picMk id="6" creationId="{380006A1-8373-1384-69B7-CD991EB5CFB9}"/>
          </ac:picMkLst>
        </pc:picChg>
      </pc:sldChg>
      <pc:sldChg chg="modSp add mod ord">
        <pc:chgData name="Joshua Ho" userId="f21a5117-53dc-4271-a79b-0a4f548af6e1" providerId="ADAL" clId="{64851BB2-52D9-4CD8-AED6-D872DC9E6E5B}" dt="2022-11-22T22:57:07.190" v="9526" actId="404"/>
        <pc:sldMkLst>
          <pc:docMk/>
          <pc:sldMk cId="3555229793" sldId="290"/>
        </pc:sldMkLst>
        <pc:spChg chg="mod">
          <ac:chgData name="Joshua Ho" userId="f21a5117-53dc-4271-a79b-0a4f548af6e1" providerId="ADAL" clId="{64851BB2-52D9-4CD8-AED6-D872DC9E6E5B}" dt="2022-11-22T22:57:07.190" v="9526" actId="404"/>
          <ac:spMkLst>
            <pc:docMk/>
            <pc:sldMk cId="3555229793" sldId="290"/>
            <ac:spMk id="2" creationId="{113703BA-9263-C718-123E-1D772EF7AC26}"/>
          </ac:spMkLst>
        </pc:spChg>
      </pc:sldChg>
      <pc:sldChg chg="modSp add mod">
        <pc:chgData name="Joshua Ho" userId="f21a5117-53dc-4271-a79b-0a4f548af6e1" providerId="ADAL" clId="{64851BB2-52D9-4CD8-AED6-D872DC9E6E5B}" dt="2022-11-22T22:57:12.169" v="9530" actId="404"/>
        <pc:sldMkLst>
          <pc:docMk/>
          <pc:sldMk cId="1390065968" sldId="291"/>
        </pc:sldMkLst>
        <pc:spChg chg="mod">
          <ac:chgData name="Joshua Ho" userId="f21a5117-53dc-4271-a79b-0a4f548af6e1" providerId="ADAL" clId="{64851BB2-52D9-4CD8-AED6-D872DC9E6E5B}" dt="2022-11-22T22:57:12.169" v="9530" actId="404"/>
          <ac:spMkLst>
            <pc:docMk/>
            <pc:sldMk cId="1390065968" sldId="291"/>
            <ac:spMk id="2" creationId="{113703BA-9263-C718-123E-1D772EF7AC2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B5724-B5B3-42AF-A209-86D1CCD02F2D}" type="doc">
      <dgm:prSet loTypeId="urn:microsoft.com/office/officeart/2005/8/layout/process3" loCatId="process" qsTypeId="urn:microsoft.com/office/officeart/2005/8/quickstyle/simple1" qsCatId="simple" csTypeId="urn:microsoft.com/office/officeart/2005/8/colors/accent0_1" csCatId="mainScheme" phldr="1"/>
      <dgm:spPr/>
    </dgm:pt>
    <dgm:pt modelId="{FC1B2684-11DA-4A71-9EB6-277CF34DEB77}">
      <dgm:prSet phldrT="[Text]" custT="1"/>
      <dgm:spPr/>
      <dgm:t>
        <a:bodyPr/>
        <a:lstStyle/>
        <a:p>
          <a:pPr algn="l"/>
          <a:r>
            <a:rPr lang="en-CA" sz="2000" b="1" dirty="0"/>
            <a:t>Orientation</a:t>
          </a:r>
        </a:p>
      </dgm:t>
    </dgm:pt>
    <dgm:pt modelId="{35A478D2-752A-4AE2-A10B-48AB00B88603}" type="parTrans" cxnId="{433CBA40-B91F-4A5C-84F7-86439FD04387}">
      <dgm:prSet/>
      <dgm:spPr/>
      <dgm:t>
        <a:bodyPr/>
        <a:lstStyle/>
        <a:p>
          <a:endParaRPr lang="en-CA"/>
        </a:p>
      </dgm:t>
    </dgm:pt>
    <dgm:pt modelId="{2FC1E96E-B9DE-4851-8FB3-74B6C072F744}" type="sibTrans" cxnId="{433CBA40-B91F-4A5C-84F7-86439FD04387}">
      <dgm:prSet/>
      <dgm:spPr/>
      <dgm:t>
        <a:bodyPr/>
        <a:lstStyle/>
        <a:p>
          <a:endParaRPr lang="en-CA"/>
        </a:p>
      </dgm:t>
    </dgm:pt>
    <dgm:pt modelId="{11D4D3A1-85B8-43BD-A42E-44774D9F693A}">
      <dgm:prSet phldrT="[Text]" custT="1"/>
      <dgm:spPr/>
      <dgm:t>
        <a:bodyPr/>
        <a:lstStyle/>
        <a:p>
          <a:r>
            <a:rPr lang="en-CA" sz="2000" b="1" dirty="0"/>
            <a:t>Preparation</a:t>
          </a:r>
        </a:p>
      </dgm:t>
    </dgm:pt>
    <dgm:pt modelId="{27301253-9875-4D21-A623-B0146E4F29CA}" type="parTrans" cxnId="{9FBBD7CC-7E86-471B-AE6B-4566DCF977E3}">
      <dgm:prSet/>
      <dgm:spPr/>
      <dgm:t>
        <a:bodyPr/>
        <a:lstStyle/>
        <a:p>
          <a:endParaRPr lang="en-CA"/>
        </a:p>
      </dgm:t>
    </dgm:pt>
    <dgm:pt modelId="{87EC73E8-2715-4551-A07C-C8C5AA92239E}" type="sibTrans" cxnId="{9FBBD7CC-7E86-471B-AE6B-4566DCF977E3}">
      <dgm:prSet/>
      <dgm:spPr/>
      <dgm:t>
        <a:bodyPr/>
        <a:lstStyle/>
        <a:p>
          <a:endParaRPr lang="en-CA"/>
        </a:p>
      </dgm:t>
    </dgm:pt>
    <dgm:pt modelId="{991CCE5B-EAB7-4BB6-B150-8C0DCB4C1905}">
      <dgm:prSet phldrT="[Text]" custT="1"/>
      <dgm:spPr/>
      <dgm:t>
        <a:bodyPr/>
        <a:lstStyle/>
        <a:p>
          <a:r>
            <a:rPr lang="en-CA" sz="2000" b="1" dirty="0"/>
            <a:t>Visualization</a:t>
          </a:r>
        </a:p>
      </dgm:t>
    </dgm:pt>
    <dgm:pt modelId="{027F4C93-A46F-4E63-AC0F-22B0ABF0DBA9}" type="parTrans" cxnId="{0AB3AE3A-E1F6-4B0D-94B9-3D65964871A6}">
      <dgm:prSet/>
      <dgm:spPr/>
      <dgm:t>
        <a:bodyPr/>
        <a:lstStyle/>
        <a:p>
          <a:endParaRPr lang="en-CA"/>
        </a:p>
      </dgm:t>
    </dgm:pt>
    <dgm:pt modelId="{3A03789C-EBE4-4BC7-8D10-96E8BE5A38F9}" type="sibTrans" cxnId="{0AB3AE3A-E1F6-4B0D-94B9-3D65964871A6}">
      <dgm:prSet/>
      <dgm:spPr/>
      <dgm:t>
        <a:bodyPr/>
        <a:lstStyle/>
        <a:p>
          <a:endParaRPr lang="en-CA"/>
        </a:p>
      </dgm:t>
    </dgm:pt>
    <dgm:pt modelId="{47AE4364-AD5F-48B4-BAE8-9486088AC281}">
      <dgm:prSet phldrT="[Text]"/>
      <dgm:spPr/>
      <dgm:t>
        <a:bodyPr/>
        <a:lstStyle/>
        <a:p>
          <a:r>
            <a:rPr lang="en-CA" dirty="0"/>
            <a:t>Review business questions and project outcomes</a:t>
          </a:r>
        </a:p>
      </dgm:t>
    </dgm:pt>
    <dgm:pt modelId="{45D30C0E-E391-49EA-B7FC-130D24DEFB68}" type="parTrans" cxnId="{2D0A5C4A-E270-4DCB-9635-3A074EC36619}">
      <dgm:prSet/>
      <dgm:spPr/>
      <dgm:t>
        <a:bodyPr/>
        <a:lstStyle/>
        <a:p>
          <a:endParaRPr lang="en-CA"/>
        </a:p>
      </dgm:t>
    </dgm:pt>
    <dgm:pt modelId="{CCAECC19-8277-4EC0-95EE-40C6735AE5A9}" type="sibTrans" cxnId="{2D0A5C4A-E270-4DCB-9635-3A074EC36619}">
      <dgm:prSet/>
      <dgm:spPr/>
      <dgm:t>
        <a:bodyPr/>
        <a:lstStyle/>
        <a:p>
          <a:endParaRPr lang="en-CA"/>
        </a:p>
      </dgm:t>
    </dgm:pt>
    <dgm:pt modelId="{4A5F28DF-E6B4-401F-B549-C1FCD22DB4C7}">
      <dgm:prSet phldrT="[Text]"/>
      <dgm:spPr/>
      <dgm:t>
        <a:bodyPr/>
        <a:lstStyle/>
        <a:p>
          <a:r>
            <a:rPr lang="en-CA" dirty="0"/>
            <a:t>Import csv</a:t>
          </a:r>
        </a:p>
      </dgm:t>
    </dgm:pt>
    <dgm:pt modelId="{2534C1A3-B0B2-4775-A9D9-60ABDE7BFC39}" type="parTrans" cxnId="{6D4C97B1-32A5-45DE-A895-2FD4E8313982}">
      <dgm:prSet/>
      <dgm:spPr/>
      <dgm:t>
        <a:bodyPr/>
        <a:lstStyle/>
        <a:p>
          <a:endParaRPr lang="en-CA"/>
        </a:p>
      </dgm:t>
    </dgm:pt>
    <dgm:pt modelId="{3BD56B04-82BD-4E4E-B57D-67E066D7773F}" type="sibTrans" cxnId="{6D4C97B1-32A5-45DE-A895-2FD4E8313982}">
      <dgm:prSet/>
      <dgm:spPr/>
      <dgm:t>
        <a:bodyPr/>
        <a:lstStyle/>
        <a:p>
          <a:endParaRPr lang="en-CA"/>
        </a:p>
      </dgm:t>
    </dgm:pt>
    <dgm:pt modelId="{E06A5A0C-6382-45AE-B6AE-762569F971F5}">
      <dgm:prSet phldrT="[Text]"/>
      <dgm:spPr/>
      <dgm:t>
        <a:bodyPr/>
        <a:lstStyle/>
        <a:p>
          <a:r>
            <a:rPr lang="en-CA" dirty="0"/>
            <a:t>Clean and transform</a:t>
          </a:r>
        </a:p>
      </dgm:t>
    </dgm:pt>
    <dgm:pt modelId="{8D05FEF9-7764-4E5E-A0EF-47CE504E746F}" type="parTrans" cxnId="{FC14DF9E-ABC8-4F6C-B552-621E2D85D86C}">
      <dgm:prSet/>
      <dgm:spPr/>
      <dgm:t>
        <a:bodyPr/>
        <a:lstStyle/>
        <a:p>
          <a:endParaRPr lang="en-CA"/>
        </a:p>
      </dgm:t>
    </dgm:pt>
    <dgm:pt modelId="{37222803-9AEA-40C5-BED7-D5E9EBC9D4DD}" type="sibTrans" cxnId="{FC14DF9E-ABC8-4F6C-B552-621E2D85D86C}">
      <dgm:prSet/>
      <dgm:spPr/>
      <dgm:t>
        <a:bodyPr/>
        <a:lstStyle/>
        <a:p>
          <a:endParaRPr lang="en-CA"/>
        </a:p>
      </dgm:t>
    </dgm:pt>
    <dgm:pt modelId="{17CE89A0-4975-4822-98D0-F6B5AE053A35}">
      <dgm:prSet/>
      <dgm:spPr/>
      <dgm:t>
        <a:bodyPr/>
        <a:lstStyle/>
        <a:p>
          <a:r>
            <a:rPr lang="en-CA" dirty="0"/>
            <a:t>Use clustering (k-means, hierarchical) to cluster and group data and generate key findings</a:t>
          </a:r>
        </a:p>
      </dgm:t>
    </dgm:pt>
    <dgm:pt modelId="{E958420C-8C9E-4E38-AE8D-4F42D662B530}" type="parTrans" cxnId="{DE095C45-95D0-48AB-AD33-61C374D14743}">
      <dgm:prSet/>
      <dgm:spPr/>
      <dgm:t>
        <a:bodyPr/>
        <a:lstStyle/>
        <a:p>
          <a:endParaRPr lang="en-CA"/>
        </a:p>
      </dgm:t>
    </dgm:pt>
    <dgm:pt modelId="{C0E8A428-205B-4C81-804C-3A7936A667D7}" type="sibTrans" cxnId="{DE095C45-95D0-48AB-AD33-61C374D14743}">
      <dgm:prSet/>
      <dgm:spPr/>
      <dgm:t>
        <a:bodyPr/>
        <a:lstStyle/>
        <a:p>
          <a:endParaRPr lang="en-CA"/>
        </a:p>
      </dgm:t>
    </dgm:pt>
    <dgm:pt modelId="{2F123BC7-0C4D-49A0-BCA2-8B728E604AD3}">
      <dgm:prSet/>
      <dgm:spPr/>
      <dgm:t>
        <a:bodyPr/>
        <a:lstStyle/>
        <a:p>
          <a:r>
            <a:rPr lang="en-CA" dirty="0"/>
            <a:t>Further explore findings by visualizing clusters in a radar chart</a:t>
          </a:r>
        </a:p>
      </dgm:t>
    </dgm:pt>
    <dgm:pt modelId="{A65893C1-26DB-4957-9553-CAA25661D75F}" type="parTrans" cxnId="{73596464-343A-4B97-83C2-7DA4F46ED2F5}">
      <dgm:prSet/>
      <dgm:spPr/>
      <dgm:t>
        <a:bodyPr/>
        <a:lstStyle/>
        <a:p>
          <a:endParaRPr lang="en-CA"/>
        </a:p>
      </dgm:t>
    </dgm:pt>
    <dgm:pt modelId="{33AC92F4-B52D-494E-BB22-04EBF66EC35C}" type="sibTrans" cxnId="{73596464-343A-4B97-83C2-7DA4F46ED2F5}">
      <dgm:prSet/>
      <dgm:spPr/>
      <dgm:t>
        <a:bodyPr/>
        <a:lstStyle/>
        <a:p>
          <a:endParaRPr lang="en-CA"/>
        </a:p>
      </dgm:t>
    </dgm:pt>
    <dgm:pt modelId="{97BDBE82-D499-4646-8E88-0078DADA0C9E}">
      <dgm:prSet phldrT="[Text]"/>
      <dgm:spPr/>
      <dgm:t>
        <a:bodyPr/>
        <a:lstStyle/>
        <a:p>
          <a:r>
            <a:rPr lang="en-CA" dirty="0"/>
            <a:t>Use scatter plots and OLS to understand relationships between variables, selecting strongest variable for further analysis</a:t>
          </a:r>
        </a:p>
      </dgm:t>
    </dgm:pt>
    <dgm:pt modelId="{5CEDD795-AD72-4C87-92BE-5800EDAC0A6A}" type="parTrans" cxnId="{2F2F9A9B-D889-4E6A-A0B1-00B60FD5AA09}">
      <dgm:prSet/>
      <dgm:spPr/>
      <dgm:t>
        <a:bodyPr/>
        <a:lstStyle/>
        <a:p>
          <a:endParaRPr lang="en-CA"/>
        </a:p>
      </dgm:t>
    </dgm:pt>
    <dgm:pt modelId="{61D42298-C12C-4482-B283-303C63D1F4FE}" type="sibTrans" cxnId="{2F2F9A9B-D889-4E6A-A0B1-00B60FD5AA09}">
      <dgm:prSet/>
      <dgm:spPr/>
      <dgm:t>
        <a:bodyPr/>
        <a:lstStyle/>
        <a:p>
          <a:endParaRPr lang="en-CA"/>
        </a:p>
      </dgm:t>
    </dgm:pt>
    <dgm:pt modelId="{1B8F480C-83D6-4CB3-8879-2A10257B2DA8}">
      <dgm:prSet/>
      <dgm:spPr/>
      <dgm:t>
        <a:bodyPr/>
        <a:lstStyle/>
        <a:p>
          <a:r>
            <a:rPr lang="en-CA" dirty="0"/>
            <a:t>Interpret data using PCA, compressing high-dimensional data while retaining pattern/trend  information</a:t>
          </a:r>
        </a:p>
      </dgm:t>
    </dgm:pt>
    <dgm:pt modelId="{CFA70D79-52B9-4CF7-9E8E-8D3ABE06D4C3}" type="parTrans" cxnId="{A08EE3B2-E93B-4F9D-B252-FBFCFB044CA7}">
      <dgm:prSet/>
      <dgm:spPr/>
      <dgm:t>
        <a:bodyPr/>
        <a:lstStyle/>
        <a:p>
          <a:endParaRPr lang="en-CA"/>
        </a:p>
      </dgm:t>
    </dgm:pt>
    <dgm:pt modelId="{D6F44042-3834-4E3D-87A7-833B91881570}" type="sibTrans" cxnId="{A08EE3B2-E93B-4F9D-B252-FBFCFB044CA7}">
      <dgm:prSet/>
      <dgm:spPr/>
      <dgm:t>
        <a:bodyPr/>
        <a:lstStyle/>
        <a:p>
          <a:endParaRPr lang="en-CA"/>
        </a:p>
      </dgm:t>
    </dgm:pt>
    <dgm:pt modelId="{38DBA8D4-7B9B-4876-985C-6593998E8BF3}">
      <dgm:prSet phldrT="[Text]"/>
      <dgm:spPr/>
      <dgm:t>
        <a:bodyPr/>
        <a:lstStyle/>
        <a:p>
          <a:r>
            <a:rPr lang="en-CA" dirty="0"/>
            <a:t>Download financial transaction datasets</a:t>
          </a:r>
        </a:p>
      </dgm:t>
    </dgm:pt>
    <dgm:pt modelId="{34275F64-62C4-4915-AF38-8FF124F897FD}" type="sibTrans" cxnId="{9167A886-CEA6-4C28-ABB3-62DC544F6BD5}">
      <dgm:prSet/>
      <dgm:spPr/>
      <dgm:t>
        <a:bodyPr/>
        <a:lstStyle/>
        <a:p>
          <a:endParaRPr lang="en-CA"/>
        </a:p>
      </dgm:t>
    </dgm:pt>
    <dgm:pt modelId="{206EA3EE-17FB-4D34-8F59-082E5312BD0E}" type="parTrans" cxnId="{9167A886-CEA6-4C28-ABB3-62DC544F6BD5}">
      <dgm:prSet/>
      <dgm:spPr/>
      <dgm:t>
        <a:bodyPr/>
        <a:lstStyle/>
        <a:p>
          <a:endParaRPr lang="en-CA"/>
        </a:p>
      </dgm:t>
    </dgm:pt>
    <dgm:pt modelId="{4EAB9EBA-FF4D-4326-9C5C-1B38A9EC5F89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CA" dirty="0"/>
            <a:t>format </a:t>
          </a:r>
          <a:r>
            <a:rPr lang="en-CA" dirty="0" err="1"/>
            <a:t>accr_nbr</a:t>
          </a:r>
          <a:endParaRPr lang="en-CA" dirty="0"/>
        </a:p>
      </dgm:t>
    </dgm:pt>
    <dgm:pt modelId="{43C51E6E-9B2F-4D29-8FC3-FB28A83C5DCC}" type="parTrans" cxnId="{5F260348-7341-40F9-9D76-9037762407BE}">
      <dgm:prSet/>
      <dgm:spPr/>
      <dgm:t>
        <a:bodyPr/>
        <a:lstStyle/>
        <a:p>
          <a:endParaRPr lang="en-CA"/>
        </a:p>
      </dgm:t>
    </dgm:pt>
    <dgm:pt modelId="{01F6BC26-0D9B-4B3F-A318-13E8CAF7A3A9}" type="sibTrans" cxnId="{5F260348-7341-40F9-9D76-9037762407BE}">
      <dgm:prSet/>
      <dgm:spPr/>
      <dgm:t>
        <a:bodyPr/>
        <a:lstStyle/>
        <a:p>
          <a:endParaRPr lang="en-CA"/>
        </a:p>
      </dgm:t>
    </dgm:pt>
    <dgm:pt modelId="{EFB1FDC0-F5A7-47DD-95DE-4089EB489C72}">
      <dgm:prSet phldrT="[Text]"/>
      <dgm:spPr/>
      <dgm:t>
        <a:bodyPr/>
        <a:lstStyle/>
        <a:p>
          <a:endParaRPr lang="en-CA" dirty="0"/>
        </a:p>
      </dgm:t>
    </dgm:pt>
    <dgm:pt modelId="{BFAB137A-18C0-4AA0-8FF1-DF9B2E3D624A}" type="parTrans" cxnId="{AA09A10F-2284-4C06-A164-173356D6572B}">
      <dgm:prSet/>
      <dgm:spPr/>
      <dgm:t>
        <a:bodyPr/>
        <a:lstStyle/>
        <a:p>
          <a:endParaRPr lang="en-CA"/>
        </a:p>
      </dgm:t>
    </dgm:pt>
    <dgm:pt modelId="{6A2E0C08-9247-4BDA-9903-05AEE1B9CDB9}" type="sibTrans" cxnId="{AA09A10F-2284-4C06-A164-173356D6572B}">
      <dgm:prSet/>
      <dgm:spPr/>
      <dgm:t>
        <a:bodyPr/>
        <a:lstStyle/>
        <a:p>
          <a:endParaRPr lang="en-CA"/>
        </a:p>
      </dgm:t>
    </dgm:pt>
    <dgm:pt modelId="{4D474016-35B5-4FB1-8A01-E151F4A4542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CA" dirty="0"/>
            <a:t>Format date</a:t>
          </a:r>
        </a:p>
      </dgm:t>
    </dgm:pt>
    <dgm:pt modelId="{27584C8C-FF25-4EF0-B06A-51C66F8DEAD9}" type="parTrans" cxnId="{E95BCA6B-18EC-4D4B-A533-9A248B35C049}">
      <dgm:prSet/>
      <dgm:spPr/>
      <dgm:t>
        <a:bodyPr/>
        <a:lstStyle/>
        <a:p>
          <a:endParaRPr lang="en-CA"/>
        </a:p>
      </dgm:t>
    </dgm:pt>
    <dgm:pt modelId="{DB6E10E1-6D6F-4E06-87C1-85D8432E8182}" type="sibTrans" cxnId="{E95BCA6B-18EC-4D4B-A533-9A248B35C049}">
      <dgm:prSet/>
      <dgm:spPr/>
      <dgm:t>
        <a:bodyPr/>
        <a:lstStyle/>
        <a:p>
          <a:endParaRPr lang="en-CA"/>
        </a:p>
      </dgm:t>
    </dgm:pt>
    <dgm:pt modelId="{BB1CBF98-DA3A-45B7-8989-FBAE6B339CD4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CA" dirty="0"/>
            <a:t>Format time</a:t>
          </a:r>
        </a:p>
      </dgm:t>
    </dgm:pt>
    <dgm:pt modelId="{2C42C7FA-E1A3-4ABA-B045-AD0830326DD0}" type="parTrans" cxnId="{C1B8B922-14B3-4254-849F-847729520D47}">
      <dgm:prSet/>
      <dgm:spPr/>
      <dgm:t>
        <a:bodyPr/>
        <a:lstStyle/>
        <a:p>
          <a:endParaRPr lang="en-CA"/>
        </a:p>
      </dgm:t>
    </dgm:pt>
    <dgm:pt modelId="{83FB9353-DF1C-4E93-A1A3-88BB2497B643}" type="sibTrans" cxnId="{C1B8B922-14B3-4254-849F-847729520D47}">
      <dgm:prSet/>
      <dgm:spPr/>
      <dgm:t>
        <a:bodyPr/>
        <a:lstStyle/>
        <a:p>
          <a:endParaRPr lang="en-CA"/>
        </a:p>
      </dgm:t>
    </dgm:pt>
    <dgm:pt modelId="{1B771796-706C-446A-9A4F-1D834457CA4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CA" dirty="0"/>
            <a:t>Remove Outliers</a:t>
          </a:r>
        </a:p>
      </dgm:t>
    </dgm:pt>
    <dgm:pt modelId="{ADFE648B-8500-4487-B951-21FBEC88418A}" type="parTrans" cxnId="{118D6942-0713-4A99-9581-9BFA798CB941}">
      <dgm:prSet/>
      <dgm:spPr/>
      <dgm:t>
        <a:bodyPr/>
        <a:lstStyle/>
        <a:p>
          <a:endParaRPr lang="en-CA"/>
        </a:p>
      </dgm:t>
    </dgm:pt>
    <dgm:pt modelId="{E575E64C-7832-47B3-81D9-938C31A6603A}" type="sibTrans" cxnId="{118D6942-0713-4A99-9581-9BFA798CB941}">
      <dgm:prSet/>
      <dgm:spPr/>
      <dgm:t>
        <a:bodyPr/>
        <a:lstStyle/>
        <a:p>
          <a:endParaRPr lang="en-CA"/>
        </a:p>
      </dgm:t>
    </dgm:pt>
    <dgm:pt modelId="{85ADECB1-AD93-4902-ABEA-34413B208545}">
      <dgm:prSet phldrT="[Text]"/>
      <dgm:spPr/>
      <dgm:t>
        <a:bodyPr/>
        <a:lstStyle/>
        <a:p>
          <a:endParaRPr lang="en-CA" dirty="0"/>
        </a:p>
      </dgm:t>
    </dgm:pt>
    <dgm:pt modelId="{4A808C58-5870-4697-A07B-4B4807ED9023}" type="parTrans" cxnId="{24680B9E-485A-4741-9183-01C4DDD26218}">
      <dgm:prSet/>
      <dgm:spPr/>
      <dgm:t>
        <a:bodyPr/>
        <a:lstStyle/>
        <a:p>
          <a:endParaRPr lang="en-CA"/>
        </a:p>
      </dgm:t>
    </dgm:pt>
    <dgm:pt modelId="{4D6C1CE5-FB7D-4424-B6E2-DB74EC3CD2D6}" type="sibTrans" cxnId="{24680B9E-485A-4741-9183-01C4DDD26218}">
      <dgm:prSet/>
      <dgm:spPr/>
      <dgm:t>
        <a:bodyPr/>
        <a:lstStyle/>
        <a:p>
          <a:endParaRPr lang="en-CA"/>
        </a:p>
      </dgm:t>
    </dgm:pt>
    <dgm:pt modelId="{F155DA9E-0194-4F65-9CFD-671376424AC2}">
      <dgm:prSet phldrT="[Text]"/>
      <dgm:spPr/>
      <dgm:t>
        <a:bodyPr/>
        <a:lstStyle/>
        <a:p>
          <a:r>
            <a:rPr lang="en-CA" dirty="0"/>
            <a:t>New columns to quantify banking behaviors</a:t>
          </a:r>
        </a:p>
      </dgm:t>
    </dgm:pt>
    <dgm:pt modelId="{8D137FCC-C74D-4326-8452-24FA4327A41F}" type="parTrans" cxnId="{D729D0CA-79CE-42BC-B304-DD97E6E78A78}">
      <dgm:prSet/>
      <dgm:spPr/>
      <dgm:t>
        <a:bodyPr/>
        <a:lstStyle/>
        <a:p>
          <a:endParaRPr lang="en-CA"/>
        </a:p>
      </dgm:t>
    </dgm:pt>
    <dgm:pt modelId="{D0BEEDE5-7831-464E-B41B-6A4E5866B830}" type="sibTrans" cxnId="{D729D0CA-79CE-42BC-B304-DD97E6E78A78}">
      <dgm:prSet/>
      <dgm:spPr/>
      <dgm:t>
        <a:bodyPr/>
        <a:lstStyle/>
        <a:p>
          <a:endParaRPr lang="en-CA"/>
        </a:p>
      </dgm:t>
    </dgm:pt>
    <dgm:pt modelId="{A1A928CD-C3DA-43DB-993D-4600B1445DEF}">
      <dgm:prSet phldrT="[Text]"/>
      <dgm:spPr/>
      <dgm:t>
        <a:bodyPr/>
        <a:lstStyle/>
        <a:p>
          <a:endParaRPr lang="en-CA" dirty="0"/>
        </a:p>
      </dgm:t>
    </dgm:pt>
    <dgm:pt modelId="{0880E4C9-25AF-4BDC-AEC8-2EBD3E800C39}" type="parTrans" cxnId="{9A0217E4-9EBB-4E2D-86B1-D3C8DA6408BB}">
      <dgm:prSet/>
      <dgm:spPr/>
      <dgm:t>
        <a:bodyPr/>
        <a:lstStyle/>
        <a:p>
          <a:endParaRPr lang="en-CA"/>
        </a:p>
      </dgm:t>
    </dgm:pt>
    <dgm:pt modelId="{685F2EA9-561B-4C42-AC9D-F8723D0C3FA2}" type="sibTrans" cxnId="{9A0217E4-9EBB-4E2D-86B1-D3C8DA6408BB}">
      <dgm:prSet/>
      <dgm:spPr/>
      <dgm:t>
        <a:bodyPr/>
        <a:lstStyle/>
        <a:p>
          <a:endParaRPr lang="en-CA"/>
        </a:p>
      </dgm:t>
    </dgm:pt>
    <dgm:pt modelId="{5B6E0F9B-A715-4AA7-9A01-822B948BF38A}" type="pres">
      <dgm:prSet presAssocID="{495B5724-B5B3-42AF-A209-86D1CCD02F2D}" presName="linearFlow" presStyleCnt="0">
        <dgm:presLayoutVars>
          <dgm:dir/>
          <dgm:animLvl val="lvl"/>
          <dgm:resizeHandles val="exact"/>
        </dgm:presLayoutVars>
      </dgm:prSet>
      <dgm:spPr/>
    </dgm:pt>
    <dgm:pt modelId="{7618BE2A-F2A9-455A-A55F-FAC406AE3C54}" type="pres">
      <dgm:prSet presAssocID="{FC1B2684-11DA-4A71-9EB6-277CF34DEB77}" presName="composite" presStyleCnt="0"/>
      <dgm:spPr/>
    </dgm:pt>
    <dgm:pt modelId="{B8B1EE70-188E-4410-B510-93AD88E7B598}" type="pres">
      <dgm:prSet presAssocID="{FC1B2684-11DA-4A71-9EB6-277CF34DEB7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29C02D4-C560-435D-B048-5DD98313A5E1}" type="pres">
      <dgm:prSet presAssocID="{FC1B2684-11DA-4A71-9EB6-277CF34DEB77}" presName="parSh" presStyleLbl="node1" presStyleIdx="0" presStyleCnt="3"/>
      <dgm:spPr/>
    </dgm:pt>
    <dgm:pt modelId="{4FBC6DC0-ECD1-414C-9319-FAA0D977D0E5}" type="pres">
      <dgm:prSet presAssocID="{FC1B2684-11DA-4A71-9EB6-277CF34DEB77}" presName="desTx" presStyleLbl="fgAcc1" presStyleIdx="0" presStyleCnt="3">
        <dgm:presLayoutVars>
          <dgm:bulletEnabled val="1"/>
        </dgm:presLayoutVars>
      </dgm:prSet>
      <dgm:spPr/>
    </dgm:pt>
    <dgm:pt modelId="{A7D50FF5-3619-4DAA-90B3-8BD0608578F5}" type="pres">
      <dgm:prSet presAssocID="{2FC1E96E-B9DE-4851-8FB3-74B6C072F744}" presName="sibTrans" presStyleLbl="sibTrans2D1" presStyleIdx="0" presStyleCnt="2"/>
      <dgm:spPr/>
    </dgm:pt>
    <dgm:pt modelId="{5A6A43B0-A88C-4F01-9C31-A1D065C285D1}" type="pres">
      <dgm:prSet presAssocID="{2FC1E96E-B9DE-4851-8FB3-74B6C072F744}" presName="connTx" presStyleLbl="sibTrans2D1" presStyleIdx="0" presStyleCnt="2"/>
      <dgm:spPr/>
    </dgm:pt>
    <dgm:pt modelId="{E2742081-3829-4E06-AB35-967BA007CB7B}" type="pres">
      <dgm:prSet presAssocID="{11D4D3A1-85B8-43BD-A42E-44774D9F693A}" presName="composite" presStyleCnt="0"/>
      <dgm:spPr/>
    </dgm:pt>
    <dgm:pt modelId="{189D55C8-BA66-4E16-8E7F-AAA6E6C31233}" type="pres">
      <dgm:prSet presAssocID="{11D4D3A1-85B8-43BD-A42E-44774D9F69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0FA9977-447F-4CED-A6C3-BA332F593AD2}" type="pres">
      <dgm:prSet presAssocID="{11D4D3A1-85B8-43BD-A42E-44774D9F693A}" presName="parSh" presStyleLbl="node1" presStyleIdx="1" presStyleCnt="3"/>
      <dgm:spPr/>
    </dgm:pt>
    <dgm:pt modelId="{9910DA84-0939-4181-B609-E54331D047C7}" type="pres">
      <dgm:prSet presAssocID="{11D4D3A1-85B8-43BD-A42E-44774D9F693A}" presName="desTx" presStyleLbl="fgAcc1" presStyleIdx="1" presStyleCnt="3">
        <dgm:presLayoutVars>
          <dgm:bulletEnabled val="1"/>
        </dgm:presLayoutVars>
      </dgm:prSet>
      <dgm:spPr/>
    </dgm:pt>
    <dgm:pt modelId="{818A5C10-9C49-4CF6-AA63-B6764777843C}" type="pres">
      <dgm:prSet presAssocID="{87EC73E8-2715-4551-A07C-C8C5AA92239E}" presName="sibTrans" presStyleLbl="sibTrans2D1" presStyleIdx="1" presStyleCnt="2"/>
      <dgm:spPr/>
    </dgm:pt>
    <dgm:pt modelId="{8ED5BE06-C361-4B92-AD2F-E6EA2F3FE48A}" type="pres">
      <dgm:prSet presAssocID="{87EC73E8-2715-4551-A07C-C8C5AA92239E}" presName="connTx" presStyleLbl="sibTrans2D1" presStyleIdx="1" presStyleCnt="2"/>
      <dgm:spPr/>
    </dgm:pt>
    <dgm:pt modelId="{1DA9878F-6D75-41B1-80A9-6570DBDBBE1E}" type="pres">
      <dgm:prSet presAssocID="{991CCE5B-EAB7-4BB6-B150-8C0DCB4C1905}" presName="composite" presStyleCnt="0"/>
      <dgm:spPr/>
    </dgm:pt>
    <dgm:pt modelId="{720777B7-572B-42FD-8938-DC139F486DF0}" type="pres">
      <dgm:prSet presAssocID="{991CCE5B-EAB7-4BB6-B150-8C0DCB4C1905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86A2F4C-72D4-4472-9362-8A5E1B6FE823}" type="pres">
      <dgm:prSet presAssocID="{991CCE5B-EAB7-4BB6-B150-8C0DCB4C1905}" presName="parSh" presStyleLbl="node1" presStyleIdx="2" presStyleCnt="3"/>
      <dgm:spPr/>
    </dgm:pt>
    <dgm:pt modelId="{245D2112-6365-4C90-ACA7-A2E6908CD574}" type="pres">
      <dgm:prSet presAssocID="{991CCE5B-EAB7-4BB6-B150-8C0DCB4C1905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B1F1101-9E47-4730-B5E2-F8987A1D54AC}" type="presOf" srcId="{2FC1E96E-B9DE-4851-8FB3-74B6C072F744}" destId="{5A6A43B0-A88C-4F01-9C31-A1D065C285D1}" srcOrd="1" destOrd="0" presId="urn:microsoft.com/office/officeart/2005/8/layout/process3"/>
    <dgm:cxn modelId="{E74D3F07-C1BC-426E-8F98-0082981FA3C7}" type="presOf" srcId="{47AE4364-AD5F-48B4-BAE8-9486088AC281}" destId="{4FBC6DC0-ECD1-414C-9319-FAA0D977D0E5}" srcOrd="0" destOrd="0" presId="urn:microsoft.com/office/officeart/2005/8/layout/process3"/>
    <dgm:cxn modelId="{67468A08-9401-4CB0-99E4-037BBF819F79}" type="presOf" srcId="{97BDBE82-D499-4646-8E88-0078DADA0C9E}" destId="{9910DA84-0939-4181-B609-E54331D047C7}" srcOrd="0" destOrd="10" presId="urn:microsoft.com/office/officeart/2005/8/layout/process3"/>
    <dgm:cxn modelId="{AA09A10F-2284-4C06-A164-173356D6572B}" srcId="{11D4D3A1-85B8-43BD-A42E-44774D9F693A}" destId="{EFB1FDC0-F5A7-47DD-95DE-4089EB489C72}" srcOrd="5" destOrd="0" parTransId="{BFAB137A-18C0-4AA0-8FF1-DF9B2E3D624A}" sibTransId="{6A2E0C08-9247-4BDA-9903-05AEE1B9CDB9}"/>
    <dgm:cxn modelId="{FC05C611-AFCD-4EEE-8C67-023C3140175D}" type="presOf" srcId="{2FC1E96E-B9DE-4851-8FB3-74B6C072F744}" destId="{A7D50FF5-3619-4DAA-90B3-8BD0608578F5}" srcOrd="0" destOrd="0" presId="urn:microsoft.com/office/officeart/2005/8/layout/process3"/>
    <dgm:cxn modelId="{C1B8B922-14B3-4254-849F-847729520D47}" srcId="{E06A5A0C-6382-45AE-B6AE-762569F971F5}" destId="{BB1CBF98-DA3A-45B7-8989-FBAE6B339CD4}" srcOrd="2" destOrd="0" parTransId="{2C42C7FA-E1A3-4ABA-B045-AD0830326DD0}" sibTransId="{83FB9353-DF1C-4E93-A1A3-88BB2497B643}"/>
    <dgm:cxn modelId="{44250A25-87A5-4816-B360-42ADCE7E76AC}" type="presOf" srcId="{11D4D3A1-85B8-43BD-A42E-44774D9F693A}" destId="{50FA9977-447F-4CED-A6C3-BA332F593AD2}" srcOrd="1" destOrd="0" presId="urn:microsoft.com/office/officeart/2005/8/layout/process3"/>
    <dgm:cxn modelId="{38F0902B-2539-4F89-936D-8A561FBBAA87}" type="presOf" srcId="{991CCE5B-EAB7-4BB6-B150-8C0DCB4C1905}" destId="{386A2F4C-72D4-4472-9362-8A5E1B6FE823}" srcOrd="1" destOrd="0" presId="urn:microsoft.com/office/officeart/2005/8/layout/process3"/>
    <dgm:cxn modelId="{59C29537-4AAE-46D8-B4F9-9CAC0E728243}" type="presOf" srcId="{2F123BC7-0C4D-49A0-BCA2-8B728E604AD3}" destId="{245D2112-6365-4C90-ACA7-A2E6908CD574}" srcOrd="0" destOrd="1" presId="urn:microsoft.com/office/officeart/2005/8/layout/process3"/>
    <dgm:cxn modelId="{0AB3AE3A-E1F6-4B0D-94B9-3D65964871A6}" srcId="{495B5724-B5B3-42AF-A209-86D1CCD02F2D}" destId="{991CCE5B-EAB7-4BB6-B150-8C0DCB4C1905}" srcOrd="2" destOrd="0" parTransId="{027F4C93-A46F-4E63-AC0F-22B0ABF0DBA9}" sibTransId="{3A03789C-EBE4-4BC7-8D10-96E8BE5A38F9}"/>
    <dgm:cxn modelId="{0FD6703E-8C6A-4D7C-8BF2-420C769DAB8F}" type="presOf" srcId="{1B771796-706C-446A-9A4F-1D834457CA4E}" destId="{9910DA84-0939-4181-B609-E54331D047C7}" srcOrd="0" destOrd="6" presId="urn:microsoft.com/office/officeart/2005/8/layout/process3"/>
    <dgm:cxn modelId="{A85F9A40-5ADD-4049-8CDD-AC1A1FA9A404}" type="presOf" srcId="{17CE89A0-4975-4822-98D0-F6B5AE053A35}" destId="{245D2112-6365-4C90-ACA7-A2E6908CD574}" srcOrd="0" destOrd="0" presId="urn:microsoft.com/office/officeart/2005/8/layout/process3"/>
    <dgm:cxn modelId="{433CBA40-B91F-4A5C-84F7-86439FD04387}" srcId="{495B5724-B5B3-42AF-A209-86D1CCD02F2D}" destId="{FC1B2684-11DA-4A71-9EB6-277CF34DEB77}" srcOrd="0" destOrd="0" parTransId="{35A478D2-752A-4AE2-A10B-48AB00B88603}" sibTransId="{2FC1E96E-B9DE-4851-8FB3-74B6C072F744}"/>
    <dgm:cxn modelId="{2965FD5D-06E1-45AC-B86D-0B884325FA54}" type="presOf" srcId="{EFB1FDC0-F5A7-47DD-95DE-4089EB489C72}" destId="{9910DA84-0939-4181-B609-E54331D047C7}" srcOrd="0" destOrd="9" presId="urn:microsoft.com/office/officeart/2005/8/layout/process3"/>
    <dgm:cxn modelId="{239C8541-4062-406B-BD2A-E49D249DE1A6}" type="presOf" srcId="{87EC73E8-2715-4551-A07C-C8C5AA92239E}" destId="{818A5C10-9C49-4CF6-AA63-B6764777843C}" srcOrd="0" destOrd="0" presId="urn:microsoft.com/office/officeart/2005/8/layout/process3"/>
    <dgm:cxn modelId="{118D6942-0713-4A99-9581-9BFA798CB941}" srcId="{E06A5A0C-6382-45AE-B6AE-762569F971F5}" destId="{1B771796-706C-446A-9A4F-1D834457CA4E}" srcOrd="3" destOrd="0" parTransId="{ADFE648B-8500-4487-B951-21FBEC88418A}" sibTransId="{E575E64C-7832-47B3-81D9-938C31A6603A}"/>
    <dgm:cxn modelId="{73596464-343A-4B97-83C2-7DA4F46ED2F5}" srcId="{991CCE5B-EAB7-4BB6-B150-8C0DCB4C1905}" destId="{2F123BC7-0C4D-49A0-BCA2-8B728E604AD3}" srcOrd="1" destOrd="0" parTransId="{A65893C1-26DB-4957-9553-CAA25661D75F}" sibTransId="{33AC92F4-B52D-494E-BB22-04EBF66EC35C}"/>
    <dgm:cxn modelId="{DE095C45-95D0-48AB-AD33-61C374D14743}" srcId="{991CCE5B-EAB7-4BB6-B150-8C0DCB4C1905}" destId="{17CE89A0-4975-4822-98D0-F6B5AE053A35}" srcOrd="0" destOrd="0" parTransId="{E958420C-8C9E-4E38-AE8D-4F42D662B530}" sibTransId="{C0E8A428-205B-4C81-804C-3A7936A667D7}"/>
    <dgm:cxn modelId="{5F260348-7341-40F9-9D76-9037762407BE}" srcId="{E06A5A0C-6382-45AE-B6AE-762569F971F5}" destId="{4EAB9EBA-FF4D-4326-9C5C-1B38A9EC5F89}" srcOrd="0" destOrd="0" parTransId="{43C51E6E-9B2F-4D29-8FC3-FB28A83C5DCC}" sibTransId="{01F6BC26-0D9B-4B3F-A318-13E8CAF7A3A9}"/>
    <dgm:cxn modelId="{2D0A5C4A-E270-4DCB-9635-3A074EC36619}" srcId="{FC1B2684-11DA-4A71-9EB6-277CF34DEB77}" destId="{47AE4364-AD5F-48B4-BAE8-9486088AC281}" srcOrd="0" destOrd="0" parTransId="{45D30C0E-E391-49EA-B7FC-130D24DEFB68}" sibTransId="{CCAECC19-8277-4EC0-95EE-40C6735AE5A9}"/>
    <dgm:cxn modelId="{E95BCA6B-18EC-4D4B-A533-9A248B35C049}" srcId="{E06A5A0C-6382-45AE-B6AE-762569F971F5}" destId="{4D474016-35B5-4FB1-8A01-E151F4A4542A}" srcOrd="1" destOrd="0" parTransId="{27584C8C-FF25-4EF0-B06A-51C66F8DEAD9}" sibTransId="{DB6E10E1-6D6F-4E06-87C1-85D8432E8182}"/>
    <dgm:cxn modelId="{95B0EC50-960E-48F1-8624-CABC0AC01FC4}" type="presOf" srcId="{E06A5A0C-6382-45AE-B6AE-762569F971F5}" destId="{9910DA84-0939-4181-B609-E54331D047C7}" srcOrd="0" destOrd="2" presId="urn:microsoft.com/office/officeart/2005/8/layout/process3"/>
    <dgm:cxn modelId="{7EEFA857-A0F2-40B2-97CE-19052689C7FF}" type="presOf" srcId="{991CCE5B-EAB7-4BB6-B150-8C0DCB4C1905}" destId="{720777B7-572B-42FD-8938-DC139F486DF0}" srcOrd="0" destOrd="0" presId="urn:microsoft.com/office/officeart/2005/8/layout/process3"/>
    <dgm:cxn modelId="{9F21E583-80F7-4547-B996-F3E4063853A5}" type="presOf" srcId="{A1A928CD-C3DA-43DB-993D-4600B1445DEF}" destId="{9910DA84-0939-4181-B609-E54331D047C7}" srcOrd="0" destOrd="7" presId="urn:microsoft.com/office/officeart/2005/8/layout/process3"/>
    <dgm:cxn modelId="{9167A886-CEA6-4C28-ABB3-62DC544F6BD5}" srcId="{FC1B2684-11DA-4A71-9EB6-277CF34DEB77}" destId="{38DBA8D4-7B9B-4876-985C-6593998E8BF3}" srcOrd="1" destOrd="0" parTransId="{206EA3EE-17FB-4D34-8F59-082E5312BD0E}" sibTransId="{34275F64-62C4-4915-AF38-8FF124F897FD}"/>
    <dgm:cxn modelId="{708DF489-F501-464E-B152-7212FADBC1C9}" type="presOf" srcId="{4D474016-35B5-4FB1-8A01-E151F4A4542A}" destId="{9910DA84-0939-4181-B609-E54331D047C7}" srcOrd="0" destOrd="4" presId="urn:microsoft.com/office/officeart/2005/8/layout/process3"/>
    <dgm:cxn modelId="{E9F53A8E-C633-487D-9D77-307F11CD75E8}" type="presOf" srcId="{F155DA9E-0194-4F65-9CFD-671376424AC2}" destId="{9910DA84-0939-4181-B609-E54331D047C7}" srcOrd="0" destOrd="8" presId="urn:microsoft.com/office/officeart/2005/8/layout/process3"/>
    <dgm:cxn modelId="{98950498-DF61-44CC-9C91-18CD426AE231}" type="presOf" srcId="{4EAB9EBA-FF4D-4326-9C5C-1B38A9EC5F89}" destId="{9910DA84-0939-4181-B609-E54331D047C7}" srcOrd="0" destOrd="3" presId="urn:microsoft.com/office/officeart/2005/8/layout/process3"/>
    <dgm:cxn modelId="{71987798-CA3A-499C-A085-A7B4D711722C}" type="presOf" srcId="{85ADECB1-AD93-4902-ABEA-34413B208545}" destId="{9910DA84-0939-4181-B609-E54331D047C7}" srcOrd="0" destOrd="1" presId="urn:microsoft.com/office/officeart/2005/8/layout/process3"/>
    <dgm:cxn modelId="{2F2F9A9B-D889-4E6A-A0B1-00B60FD5AA09}" srcId="{11D4D3A1-85B8-43BD-A42E-44774D9F693A}" destId="{97BDBE82-D499-4646-8E88-0078DADA0C9E}" srcOrd="6" destOrd="0" parTransId="{5CEDD795-AD72-4C87-92BE-5800EDAC0A6A}" sibTransId="{61D42298-C12C-4482-B283-303C63D1F4FE}"/>
    <dgm:cxn modelId="{24680B9E-485A-4741-9183-01C4DDD26218}" srcId="{11D4D3A1-85B8-43BD-A42E-44774D9F693A}" destId="{85ADECB1-AD93-4902-ABEA-34413B208545}" srcOrd="1" destOrd="0" parTransId="{4A808C58-5870-4697-A07B-4B4807ED9023}" sibTransId="{4D6C1CE5-FB7D-4424-B6E2-DB74EC3CD2D6}"/>
    <dgm:cxn modelId="{FC14DF9E-ABC8-4F6C-B552-621E2D85D86C}" srcId="{11D4D3A1-85B8-43BD-A42E-44774D9F693A}" destId="{E06A5A0C-6382-45AE-B6AE-762569F971F5}" srcOrd="2" destOrd="0" parTransId="{8D05FEF9-7764-4E5E-A0EF-47CE504E746F}" sibTransId="{37222803-9AEA-40C5-BED7-D5E9EBC9D4DD}"/>
    <dgm:cxn modelId="{EC3D4AA0-7535-41B3-8334-56E894BE7888}" type="presOf" srcId="{11D4D3A1-85B8-43BD-A42E-44774D9F693A}" destId="{189D55C8-BA66-4E16-8E7F-AAA6E6C31233}" srcOrd="0" destOrd="0" presId="urn:microsoft.com/office/officeart/2005/8/layout/process3"/>
    <dgm:cxn modelId="{08B8E8A9-1C6E-4DFF-9C2B-4555E340166F}" type="presOf" srcId="{1B8F480C-83D6-4CB3-8879-2A10257B2DA8}" destId="{245D2112-6365-4C90-ACA7-A2E6908CD574}" srcOrd="0" destOrd="2" presId="urn:microsoft.com/office/officeart/2005/8/layout/process3"/>
    <dgm:cxn modelId="{E2BF35B0-992F-4CE0-85CC-EACD5388E0CA}" type="presOf" srcId="{87EC73E8-2715-4551-A07C-C8C5AA92239E}" destId="{8ED5BE06-C361-4B92-AD2F-E6EA2F3FE48A}" srcOrd="1" destOrd="0" presId="urn:microsoft.com/office/officeart/2005/8/layout/process3"/>
    <dgm:cxn modelId="{6D4C97B1-32A5-45DE-A895-2FD4E8313982}" srcId="{11D4D3A1-85B8-43BD-A42E-44774D9F693A}" destId="{4A5F28DF-E6B4-401F-B549-C1FCD22DB4C7}" srcOrd="0" destOrd="0" parTransId="{2534C1A3-B0B2-4775-A9D9-60ABDE7BFC39}" sibTransId="{3BD56B04-82BD-4E4E-B57D-67E066D7773F}"/>
    <dgm:cxn modelId="{A08EE3B2-E93B-4F9D-B252-FBFCFB044CA7}" srcId="{991CCE5B-EAB7-4BB6-B150-8C0DCB4C1905}" destId="{1B8F480C-83D6-4CB3-8879-2A10257B2DA8}" srcOrd="2" destOrd="0" parTransId="{CFA70D79-52B9-4CF7-9E8E-8D3ABE06D4C3}" sibTransId="{D6F44042-3834-4E3D-87A7-833B91881570}"/>
    <dgm:cxn modelId="{B17A42B4-A01D-4E27-B450-F669712147D1}" type="presOf" srcId="{495B5724-B5B3-42AF-A209-86D1CCD02F2D}" destId="{5B6E0F9B-A715-4AA7-9A01-822B948BF38A}" srcOrd="0" destOrd="0" presId="urn:microsoft.com/office/officeart/2005/8/layout/process3"/>
    <dgm:cxn modelId="{D729D0CA-79CE-42BC-B304-DD97E6E78A78}" srcId="{11D4D3A1-85B8-43BD-A42E-44774D9F693A}" destId="{F155DA9E-0194-4F65-9CFD-671376424AC2}" srcOrd="4" destOrd="0" parTransId="{8D137FCC-C74D-4326-8452-24FA4327A41F}" sibTransId="{D0BEEDE5-7831-464E-B41B-6A4E5866B830}"/>
    <dgm:cxn modelId="{9FBBD7CC-7E86-471B-AE6B-4566DCF977E3}" srcId="{495B5724-B5B3-42AF-A209-86D1CCD02F2D}" destId="{11D4D3A1-85B8-43BD-A42E-44774D9F693A}" srcOrd="1" destOrd="0" parTransId="{27301253-9875-4D21-A623-B0146E4F29CA}" sibTransId="{87EC73E8-2715-4551-A07C-C8C5AA92239E}"/>
    <dgm:cxn modelId="{6DEEB2D4-74E4-492F-9CDD-453E2D900680}" type="presOf" srcId="{FC1B2684-11DA-4A71-9EB6-277CF34DEB77}" destId="{B8B1EE70-188E-4410-B510-93AD88E7B598}" srcOrd="0" destOrd="0" presId="urn:microsoft.com/office/officeart/2005/8/layout/process3"/>
    <dgm:cxn modelId="{3163E0DA-3F99-43E5-B101-9D0C893F56D4}" type="presOf" srcId="{BB1CBF98-DA3A-45B7-8989-FBAE6B339CD4}" destId="{9910DA84-0939-4181-B609-E54331D047C7}" srcOrd="0" destOrd="5" presId="urn:microsoft.com/office/officeart/2005/8/layout/process3"/>
    <dgm:cxn modelId="{4E0745E1-4C2B-413A-8608-B90E444D5842}" type="presOf" srcId="{FC1B2684-11DA-4A71-9EB6-277CF34DEB77}" destId="{529C02D4-C560-435D-B048-5DD98313A5E1}" srcOrd="1" destOrd="0" presId="urn:microsoft.com/office/officeart/2005/8/layout/process3"/>
    <dgm:cxn modelId="{9A0217E4-9EBB-4E2D-86B1-D3C8DA6408BB}" srcId="{11D4D3A1-85B8-43BD-A42E-44774D9F693A}" destId="{A1A928CD-C3DA-43DB-993D-4600B1445DEF}" srcOrd="3" destOrd="0" parTransId="{0880E4C9-25AF-4BDC-AEC8-2EBD3E800C39}" sibTransId="{685F2EA9-561B-4C42-AC9D-F8723D0C3FA2}"/>
    <dgm:cxn modelId="{F8B159E7-6439-4286-A208-DE044422A950}" type="presOf" srcId="{4A5F28DF-E6B4-401F-B549-C1FCD22DB4C7}" destId="{9910DA84-0939-4181-B609-E54331D047C7}" srcOrd="0" destOrd="0" presId="urn:microsoft.com/office/officeart/2005/8/layout/process3"/>
    <dgm:cxn modelId="{C3A18FEB-A4DA-4164-8AD6-34A5C6AD7EDF}" type="presOf" srcId="{38DBA8D4-7B9B-4876-985C-6593998E8BF3}" destId="{4FBC6DC0-ECD1-414C-9319-FAA0D977D0E5}" srcOrd="0" destOrd="1" presId="urn:microsoft.com/office/officeart/2005/8/layout/process3"/>
    <dgm:cxn modelId="{6DE2308B-2F14-435F-BAEA-A3CF061C39B3}" type="presParOf" srcId="{5B6E0F9B-A715-4AA7-9A01-822B948BF38A}" destId="{7618BE2A-F2A9-455A-A55F-FAC406AE3C54}" srcOrd="0" destOrd="0" presId="urn:microsoft.com/office/officeart/2005/8/layout/process3"/>
    <dgm:cxn modelId="{F6EFD732-7E75-4CE9-88DD-F0044EFBA7B4}" type="presParOf" srcId="{7618BE2A-F2A9-455A-A55F-FAC406AE3C54}" destId="{B8B1EE70-188E-4410-B510-93AD88E7B598}" srcOrd="0" destOrd="0" presId="urn:microsoft.com/office/officeart/2005/8/layout/process3"/>
    <dgm:cxn modelId="{FC1C494D-AFDA-4644-A14A-1DA458A358C8}" type="presParOf" srcId="{7618BE2A-F2A9-455A-A55F-FAC406AE3C54}" destId="{529C02D4-C560-435D-B048-5DD98313A5E1}" srcOrd="1" destOrd="0" presId="urn:microsoft.com/office/officeart/2005/8/layout/process3"/>
    <dgm:cxn modelId="{C36DCC9E-27C9-450E-A8B5-9173852A2FBD}" type="presParOf" srcId="{7618BE2A-F2A9-455A-A55F-FAC406AE3C54}" destId="{4FBC6DC0-ECD1-414C-9319-FAA0D977D0E5}" srcOrd="2" destOrd="0" presId="urn:microsoft.com/office/officeart/2005/8/layout/process3"/>
    <dgm:cxn modelId="{876D4BCE-51D0-4B3F-A809-B7771B2FD397}" type="presParOf" srcId="{5B6E0F9B-A715-4AA7-9A01-822B948BF38A}" destId="{A7D50FF5-3619-4DAA-90B3-8BD0608578F5}" srcOrd="1" destOrd="0" presId="urn:microsoft.com/office/officeart/2005/8/layout/process3"/>
    <dgm:cxn modelId="{19118C8D-775C-411E-8CA5-6D675F13D61D}" type="presParOf" srcId="{A7D50FF5-3619-4DAA-90B3-8BD0608578F5}" destId="{5A6A43B0-A88C-4F01-9C31-A1D065C285D1}" srcOrd="0" destOrd="0" presId="urn:microsoft.com/office/officeart/2005/8/layout/process3"/>
    <dgm:cxn modelId="{5C32416F-4403-43EB-90EB-77CF82D977BF}" type="presParOf" srcId="{5B6E0F9B-A715-4AA7-9A01-822B948BF38A}" destId="{E2742081-3829-4E06-AB35-967BA007CB7B}" srcOrd="2" destOrd="0" presId="urn:microsoft.com/office/officeart/2005/8/layout/process3"/>
    <dgm:cxn modelId="{962BA9CD-8EDB-4ABF-BEEA-2AFD166603E9}" type="presParOf" srcId="{E2742081-3829-4E06-AB35-967BA007CB7B}" destId="{189D55C8-BA66-4E16-8E7F-AAA6E6C31233}" srcOrd="0" destOrd="0" presId="urn:microsoft.com/office/officeart/2005/8/layout/process3"/>
    <dgm:cxn modelId="{CAA8B468-4F4C-4606-9913-1F214999DF5B}" type="presParOf" srcId="{E2742081-3829-4E06-AB35-967BA007CB7B}" destId="{50FA9977-447F-4CED-A6C3-BA332F593AD2}" srcOrd="1" destOrd="0" presId="urn:microsoft.com/office/officeart/2005/8/layout/process3"/>
    <dgm:cxn modelId="{762619BB-62CC-4154-BD81-5D691972C6F5}" type="presParOf" srcId="{E2742081-3829-4E06-AB35-967BA007CB7B}" destId="{9910DA84-0939-4181-B609-E54331D047C7}" srcOrd="2" destOrd="0" presId="urn:microsoft.com/office/officeart/2005/8/layout/process3"/>
    <dgm:cxn modelId="{E4030560-FAE2-4F4E-896B-65B6801DEFC4}" type="presParOf" srcId="{5B6E0F9B-A715-4AA7-9A01-822B948BF38A}" destId="{818A5C10-9C49-4CF6-AA63-B6764777843C}" srcOrd="3" destOrd="0" presId="urn:microsoft.com/office/officeart/2005/8/layout/process3"/>
    <dgm:cxn modelId="{E83C5418-66A0-4A5B-BEE3-F5610888AB39}" type="presParOf" srcId="{818A5C10-9C49-4CF6-AA63-B6764777843C}" destId="{8ED5BE06-C361-4B92-AD2F-E6EA2F3FE48A}" srcOrd="0" destOrd="0" presId="urn:microsoft.com/office/officeart/2005/8/layout/process3"/>
    <dgm:cxn modelId="{A3121CF8-7D74-4375-96E6-3C5163F8C1B5}" type="presParOf" srcId="{5B6E0F9B-A715-4AA7-9A01-822B948BF38A}" destId="{1DA9878F-6D75-41B1-80A9-6570DBDBBE1E}" srcOrd="4" destOrd="0" presId="urn:microsoft.com/office/officeart/2005/8/layout/process3"/>
    <dgm:cxn modelId="{26752860-B83B-429F-84E1-3B5CA4D1803C}" type="presParOf" srcId="{1DA9878F-6D75-41B1-80A9-6570DBDBBE1E}" destId="{720777B7-572B-42FD-8938-DC139F486DF0}" srcOrd="0" destOrd="0" presId="urn:microsoft.com/office/officeart/2005/8/layout/process3"/>
    <dgm:cxn modelId="{C87FD1BF-562A-4375-9CC0-EBF228FCF5A6}" type="presParOf" srcId="{1DA9878F-6D75-41B1-80A9-6570DBDBBE1E}" destId="{386A2F4C-72D4-4472-9362-8A5E1B6FE823}" srcOrd="1" destOrd="0" presId="urn:microsoft.com/office/officeart/2005/8/layout/process3"/>
    <dgm:cxn modelId="{5C71E76A-3F56-4C1D-9233-CA2BCAC959E2}" type="presParOf" srcId="{1DA9878F-6D75-41B1-80A9-6570DBDBBE1E}" destId="{245D2112-6365-4C90-ACA7-A2E6908CD57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C02D4-C560-435D-B048-5DD98313A5E1}">
      <dsp:nvSpPr>
        <dsp:cNvPr id="0" name=""/>
        <dsp:cNvSpPr/>
      </dsp:nvSpPr>
      <dsp:spPr>
        <a:xfrm>
          <a:off x="5924" y="139586"/>
          <a:ext cx="2693587" cy="749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Orientation</a:t>
          </a:r>
        </a:p>
      </dsp:txBody>
      <dsp:txXfrm>
        <a:off x="5924" y="139586"/>
        <a:ext cx="2693587" cy="499339"/>
      </dsp:txXfrm>
    </dsp:sp>
    <dsp:sp modelId="{4FBC6DC0-ECD1-414C-9319-FAA0D977D0E5}">
      <dsp:nvSpPr>
        <dsp:cNvPr id="0" name=""/>
        <dsp:cNvSpPr/>
      </dsp:nvSpPr>
      <dsp:spPr>
        <a:xfrm>
          <a:off x="557622" y="638925"/>
          <a:ext cx="2693587" cy="456660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Review business questions and project outcomes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Download financial transaction datasets</a:t>
          </a:r>
        </a:p>
      </dsp:txBody>
      <dsp:txXfrm>
        <a:off x="636514" y="717817"/>
        <a:ext cx="2535803" cy="4408816"/>
      </dsp:txXfrm>
    </dsp:sp>
    <dsp:sp modelId="{A7D50FF5-3619-4DAA-90B3-8BD0608578F5}">
      <dsp:nvSpPr>
        <dsp:cNvPr id="0" name=""/>
        <dsp:cNvSpPr/>
      </dsp:nvSpPr>
      <dsp:spPr>
        <a:xfrm>
          <a:off x="3107849" y="53943"/>
          <a:ext cx="865676" cy="67062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300" kern="1200"/>
        </a:p>
      </dsp:txBody>
      <dsp:txXfrm>
        <a:off x="3107849" y="188068"/>
        <a:ext cx="664489" cy="402375"/>
      </dsp:txXfrm>
    </dsp:sp>
    <dsp:sp modelId="{50FA9977-447F-4CED-A6C3-BA332F593AD2}">
      <dsp:nvSpPr>
        <dsp:cNvPr id="0" name=""/>
        <dsp:cNvSpPr/>
      </dsp:nvSpPr>
      <dsp:spPr>
        <a:xfrm>
          <a:off x="4332863" y="139586"/>
          <a:ext cx="2693587" cy="749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Preparation</a:t>
          </a:r>
        </a:p>
      </dsp:txBody>
      <dsp:txXfrm>
        <a:off x="4332863" y="139586"/>
        <a:ext cx="2693587" cy="499339"/>
      </dsp:txXfrm>
    </dsp:sp>
    <dsp:sp modelId="{9910DA84-0939-4181-B609-E54331D047C7}">
      <dsp:nvSpPr>
        <dsp:cNvPr id="0" name=""/>
        <dsp:cNvSpPr/>
      </dsp:nvSpPr>
      <dsp:spPr>
        <a:xfrm>
          <a:off x="4884562" y="638925"/>
          <a:ext cx="2693587" cy="456660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Import csv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Clean and transform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CA" sz="1600" kern="1200" dirty="0"/>
            <a:t>format </a:t>
          </a:r>
          <a:r>
            <a:rPr lang="en-CA" sz="1600" kern="1200" dirty="0" err="1"/>
            <a:t>accr_nbr</a:t>
          </a:r>
          <a:endParaRPr lang="en-CA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CA" sz="1600" kern="1200" dirty="0"/>
            <a:t>Format date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CA" sz="1600" kern="1200" dirty="0"/>
            <a:t>Format time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CA" sz="1600" kern="1200" dirty="0"/>
            <a:t>Remove Outliers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New columns to quantify banking behaviors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Use scatter plots and OLS to understand relationships between variables, selecting strongest variable for further analysis</a:t>
          </a:r>
        </a:p>
      </dsp:txBody>
      <dsp:txXfrm>
        <a:off x="4963454" y="717817"/>
        <a:ext cx="2535803" cy="4408816"/>
      </dsp:txXfrm>
    </dsp:sp>
    <dsp:sp modelId="{818A5C10-9C49-4CF6-AA63-B6764777843C}">
      <dsp:nvSpPr>
        <dsp:cNvPr id="0" name=""/>
        <dsp:cNvSpPr/>
      </dsp:nvSpPr>
      <dsp:spPr>
        <a:xfrm>
          <a:off x="7434788" y="53943"/>
          <a:ext cx="865676" cy="67062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300" kern="1200"/>
        </a:p>
      </dsp:txBody>
      <dsp:txXfrm>
        <a:off x="7434788" y="188068"/>
        <a:ext cx="664489" cy="402375"/>
      </dsp:txXfrm>
    </dsp:sp>
    <dsp:sp modelId="{386A2F4C-72D4-4472-9362-8A5E1B6FE823}">
      <dsp:nvSpPr>
        <dsp:cNvPr id="0" name=""/>
        <dsp:cNvSpPr/>
      </dsp:nvSpPr>
      <dsp:spPr>
        <a:xfrm>
          <a:off x="8659803" y="139586"/>
          <a:ext cx="2693587" cy="7490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Visualization</a:t>
          </a:r>
        </a:p>
      </dsp:txBody>
      <dsp:txXfrm>
        <a:off x="8659803" y="139586"/>
        <a:ext cx="2693587" cy="499339"/>
      </dsp:txXfrm>
    </dsp:sp>
    <dsp:sp modelId="{245D2112-6365-4C90-ACA7-A2E6908CD574}">
      <dsp:nvSpPr>
        <dsp:cNvPr id="0" name=""/>
        <dsp:cNvSpPr/>
      </dsp:nvSpPr>
      <dsp:spPr>
        <a:xfrm>
          <a:off x="9211501" y="638925"/>
          <a:ext cx="2693587" cy="456660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Use clustering (k-means, hierarchical) to cluster and group data and generate key findings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Further explore findings by visualizing clusters in a radar chart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Interpret data using PCA, compressing high-dimensional data while retaining pattern/trend  information</a:t>
          </a:r>
        </a:p>
      </dsp:txBody>
      <dsp:txXfrm>
        <a:off x="9290393" y="717817"/>
        <a:ext cx="2535803" cy="4408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A1F88-265D-4AC2-8FF1-FF2D0354536F}" type="datetimeFigureOut">
              <a:rPr lang="en-CA" smtClean="0"/>
              <a:t>2022-11-24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56384-9ECE-4EB1-B380-28BF1D6D65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902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482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the one Sebastien was talking earlier. As you can see, although we can see 5/4 different clusters, neither K-means nor hierarchical performed well for this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57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our opinion, hierarchical performed better, and this is the segmentations we used for banking behaviors for the rest of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6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the Radar chart for demographics.</a:t>
            </a:r>
          </a:p>
          <a:p>
            <a:endParaRPr lang="en-CA" dirty="0"/>
          </a:p>
          <a:p>
            <a:r>
              <a:rPr lang="en-CA" dirty="0"/>
              <a:t>This chart is displaying the average value of each customer that fall into the clusters we chose. Values on the radar plot are scaled 0 to 10.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-Theory to explain why older people have no kids -&gt; children considered adults once they reach 18+, meaning their parents no longer have any dependents (assumption)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32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the Radar chart for banking behavior, regarding income and savings balance.</a:t>
            </a:r>
          </a:p>
          <a:p>
            <a:endParaRPr lang="en-CA" dirty="0"/>
          </a:p>
          <a:p>
            <a:r>
              <a:rPr lang="en-CA" dirty="0"/>
              <a:t>This chart is displaying the average features we chose for each customer that falls into the clusters discovered.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921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Using PCA, we simplified our model to two dimensions and so we graph it onto a 2D biplot. Here you can see the plot and how it divides the demographics segmentations (the colours of the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68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 you can see the same biplot and how it divides the banking behaviours segmentations (the colours of the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6507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also ran a PCA to have three dimensions a do a nice 3D biplot. Here you can see the scatter plot and how it divides the demographics segmentations (the colours of the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315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Here you can see the same biplot (screenshot was taken at a different angle) and how it divides the banking behaviours segmentations (the colours of the points)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9472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288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+mj-lt"/>
              <a:buAutoNum type="arabicPeriod"/>
            </a:pPr>
            <a:r>
              <a:rPr lang="en-CA" dirty="0"/>
              <a:t> format </a:t>
            </a:r>
            <a:r>
              <a:rPr lang="en-CA" dirty="0" err="1"/>
              <a:t>acct_nbr</a:t>
            </a:r>
            <a:endParaRPr lang="en-CA" dirty="0"/>
          </a:p>
          <a:p>
            <a:pPr lvl="0">
              <a:buFont typeface="+mj-lt"/>
              <a:buAutoNum type="arabicPeriod"/>
            </a:pPr>
            <a:r>
              <a:rPr lang="en-CA" dirty="0"/>
              <a:t> Format date</a:t>
            </a:r>
          </a:p>
          <a:p>
            <a:pPr lvl="0">
              <a:buFont typeface="+mj-lt"/>
              <a:buAutoNum type="arabicPeriod"/>
            </a:pPr>
            <a:r>
              <a:rPr lang="en-CA" dirty="0"/>
              <a:t> Format time</a:t>
            </a:r>
          </a:p>
          <a:p>
            <a:pPr lvl="0">
              <a:buFont typeface="+mj-lt"/>
              <a:buAutoNum type="arabicPeriod"/>
            </a:pPr>
            <a:r>
              <a:rPr lang="en-CA" dirty="0"/>
              <a:t> Remove Outliers</a:t>
            </a:r>
          </a:p>
          <a:p>
            <a:r>
              <a:rPr lang="en-CA" dirty="0"/>
              <a:t>5. Removing space before and after separator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24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we did after is visualize every value in a scatterplot to orient ourselves to what the data was. </a:t>
            </a:r>
          </a:p>
          <a:p>
            <a:endParaRPr lang="en-CA" dirty="0"/>
          </a:p>
          <a:p>
            <a:r>
              <a:rPr lang="en-CA" dirty="0"/>
              <a:t>We used income as our y axis as we decided to do our model around trying to predict the income of the customer based on their banking behaviours and/or their other demographics.</a:t>
            </a:r>
          </a:p>
          <a:p>
            <a:endParaRPr lang="en-CA" dirty="0"/>
          </a:p>
          <a:p>
            <a:r>
              <a:rPr lang="en-CA" dirty="0"/>
              <a:t>We started with 13x different variables and at this stage dropped 6x:</a:t>
            </a:r>
          </a:p>
          <a:p>
            <a:r>
              <a:rPr lang="en-CA" dirty="0" err="1"/>
              <a:t>ck_num</a:t>
            </a:r>
            <a:endParaRPr lang="en-CA" dirty="0"/>
          </a:p>
          <a:p>
            <a:r>
              <a:rPr lang="en-CA" dirty="0" err="1"/>
              <a:t>Cc_num</a:t>
            </a:r>
            <a:endParaRPr lang="en-CA" dirty="0"/>
          </a:p>
          <a:p>
            <a:r>
              <a:rPr lang="en-CA" dirty="0" err="1"/>
              <a:t>Sv_num</a:t>
            </a:r>
            <a:endParaRPr lang="en-CA" dirty="0"/>
          </a:p>
          <a:p>
            <a:r>
              <a:rPr lang="en-CA" dirty="0" err="1"/>
              <a:t>Credit_used_perc</a:t>
            </a:r>
            <a:endParaRPr lang="en-CA" dirty="0"/>
          </a:p>
          <a:p>
            <a:r>
              <a:rPr lang="en-CA" dirty="0" err="1"/>
              <a:t>Ck_tran_avg</a:t>
            </a:r>
            <a:endParaRPr lang="en-CA" dirty="0"/>
          </a:p>
          <a:p>
            <a:r>
              <a:rPr lang="en-CA" dirty="0" err="1"/>
              <a:t>Years_with_bank</a:t>
            </a:r>
            <a:r>
              <a:rPr lang="en-CA" dirty="0"/>
              <a:t> -&gt; did we forget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737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Function that visualizes relationships between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943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000000"/>
                </a:solidFill>
                <a:effectLst/>
                <a:latin typeface="inherit"/>
              </a:rPr>
              <a:t>ck_total_tran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',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herit"/>
              </a:rPr>
              <a:t>ck_tran_amt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',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herit"/>
              </a:rPr>
              <a:t>cc_creditUnused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’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 these three were dropped with OLS – p-values &lt; 0.05</a:t>
            </a:r>
          </a:p>
          <a:p>
            <a:r>
              <a:rPr lang="en-CA" dirty="0"/>
              <a:t>3. r-squared low, 0.289</a:t>
            </a:r>
          </a:p>
          <a:p>
            <a:r>
              <a:rPr lang="en-CA" dirty="0"/>
              <a:t>4. The variables that are still shown, display p-values of 0.00, this is most likely due to the fact that p-values are less than 3 decimal places, and not shown on the model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314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*When we arrived to the clustering part of this project, we had 4x values left:</a:t>
            </a:r>
          </a:p>
          <a:p>
            <a:r>
              <a:rPr lang="en-CA" dirty="0"/>
              <a:t>Demographics:</a:t>
            </a:r>
          </a:p>
          <a:p>
            <a:pPr marL="228600" indent="-228600">
              <a:buAutoNum type="arabicPeriod"/>
            </a:pPr>
            <a:r>
              <a:rPr lang="en-CA" dirty="0"/>
              <a:t>Age</a:t>
            </a:r>
          </a:p>
          <a:p>
            <a:pPr marL="228600" indent="-228600">
              <a:buAutoNum type="arabicPeriod"/>
            </a:pPr>
            <a:r>
              <a:rPr lang="en-CA" dirty="0" err="1"/>
              <a:t>Nbr_Children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Banking Behavior:</a:t>
            </a:r>
          </a:p>
          <a:p>
            <a:pPr marL="228600" indent="-228600">
              <a:buAutoNum type="arabicPeriod"/>
            </a:pPr>
            <a:r>
              <a:rPr lang="en-CA" dirty="0"/>
              <a:t>Credit Limit</a:t>
            </a:r>
          </a:p>
          <a:p>
            <a:pPr marL="228600" indent="-228600">
              <a:buAutoNum type="arabicPeriod"/>
            </a:pPr>
            <a:r>
              <a:rPr lang="en-CA" dirty="0"/>
              <a:t>Balance in savings</a:t>
            </a:r>
          </a:p>
          <a:p>
            <a:pPr marL="228600" indent="-228600">
              <a:buAutoNum type="arabicPeriod"/>
            </a:pPr>
            <a:endParaRPr lang="en-CA" dirty="0"/>
          </a:p>
          <a:p>
            <a:r>
              <a:rPr lang="en-CA" dirty="0"/>
              <a:t>We started by using the elbow method and the dendrogram method to identify the recommended number of cluster for each.</a:t>
            </a:r>
          </a:p>
          <a:p>
            <a:endParaRPr lang="en-CA" dirty="0"/>
          </a:p>
          <a:p>
            <a:r>
              <a:rPr lang="en-CA" dirty="0"/>
              <a:t>=====</a:t>
            </a:r>
          </a:p>
          <a:p>
            <a:endParaRPr lang="en-CA" dirty="0"/>
          </a:p>
          <a:p>
            <a:r>
              <a:rPr lang="en-CA" dirty="0"/>
              <a:t>Elbow plot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In cluster analysis, the elbow method is a heuristic used in determining the number of clusters in a data set. The method consists of plotting the explained variation as a function of the number of clusters and picking the elbow of the curve as the number of clusters to use</a:t>
            </a:r>
            <a:endParaRPr lang="en-CA" dirty="0"/>
          </a:p>
          <a:p>
            <a:endParaRPr lang="en-CA" dirty="0"/>
          </a:p>
          <a:p>
            <a:r>
              <a:rPr lang="en-CA" dirty="0"/>
              <a:t>Dendrogram</a:t>
            </a:r>
          </a:p>
          <a:p>
            <a:r>
              <a:rPr lang="en-US" b="0" i="0" dirty="0">
                <a:solidFill>
                  <a:srgbClr val="4C525B"/>
                </a:solidFill>
                <a:effectLst/>
                <a:latin typeface="circular-book"/>
              </a:rPr>
              <a:t>The key to interpreting a dendrogram is to focus on the height at which any two objects are joined together. Observations are allocated to clusters by drawing a horizontal line through the dendrogram. Observations that are joined together below the line are in clusters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4735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Cluster of Income &amp; Number of children. In our opinion, neither K-means  and hierarchical performed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541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Income and age. We preferred the K-means for this one and these are the demographic segmentations we used for the rest of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101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In our opinion, neither K-means  and hierarchical performed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56384-9ECE-4EB1-B380-28BF1D6D65D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95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589F-64B0-71BD-6AE6-27F53FEDFF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6" y="1617499"/>
            <a:ext cx="1731564" cy="931602"/>
          </a:xfr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wrap="none" anchor="b" anchorCtr="0">
            <a:spAutoFit/>
          </a:bodyPr>
          <a:lstStyle>
            <a:lvl1pPr marL="0" algn="l">
              <a:defRPr sz="6000" b="1" i="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18A06-61BF-6DE8-2DC2-BF361662C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74353"/>
            <a:ext cx="4488243" cy="461665"/>
          </a:xfr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D42D81-75D9-5503-8C15-DCA19B165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24217" y="6454140"/>
            <a:ext cx="567783" cy="369332"/>
          </a:xfr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1"/>
            </a:lvl1pPr>
            <a:lvl2pPr marL="457200" indent="0" algn="r">
              <a:buNone/>
              <a:defRPr sz="2000" b="1" i="1"/>
            </a:lvl2pPr>
            <a:lvl3pPr marL="914400" indent="0" algn="r">
              <a:buNone/>
              <a:defRPr sz="1800" b="1" i="1"/>
            </a:lvl3pPr>
            <a:lvl4pPr marL="1371600" indent="0" algn="r">
              <a:buNone/>
              <a:defRPr sz="1600" b="1" i="1"/>
            </a:lvl4pPr>
            <a:lvl5pPr marL="1828800" indent="0" algn="r">
              <a:buNone/>
              <a:defRPr sz="1600" b="1" i="1"/>
            </a:lvl5pPr>
          </a:lstStyle>
          <a:p>
            <a:pPr lvl="0"/>
            <a:r>
              <a:rPr lang="en-US" dirty="0"/>
              <a:t>By: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586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74CE-5D3E-E9DF-DF42-16A0024E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78F3-C843-CC91-0983-8D26A6E4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228600" defTabSz="45720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tabLst>
                <a:tab pos="231775" algn="l"/>
              </a:tabLst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204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74CE-5D3E-E9DF-DF42-16A0024E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78F3-C843-CC91-0983-8D26A6E4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228600" defTabSz="45720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tabLst>
                <a:tab pos="231775" algn="l"/>
              </a:tabLst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A65B6A-A33B-3BEB-9EDC-8DD72FC072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9945" y="1375728"/>
            <a:ext cx="6002055" cy="5228272"/>
          </a:xfrm>
          <a:solidFill>
            <a:schemeClr val="tx1">
              <a:lumMod val="75000"/>
              <a:lumOff val="25000"/>
              <a:alpha val="75000"/>
            </a:schemeClr>
          </a:solidFill>
        </p:spPr>
        <p:txBody>
          <a:bodyPr/>
          <a:lstStyle>
            <a:lvl1pPr indent="228600" defTabSz="45720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tabLst>
                <a:tab pos="231775" algn="l"/>
              </a:tabLst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6868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74CE-5D3E-E9DF-DF42-16A0024E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78F3-C843-CC91-0983-8D26A6E4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5728"/>
            <a:ext cx="6042025" cy="537559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09512CB-AE65-35E1-1D1A-32031CD4D5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8400" y="1421704"/>
            <a:ext cx="5791200" cy="5292187"/>
          </a:xfrm>
          <a:solidFill>
            <a:schemeClr val="tx1">
              <a:lumMod val="75000"/>
              <a:lumOff val="25000"/>
              <a:alpha val="50000"/>
            </a:schemeClr>
          </a:solidFill>
          <a:ln w="12700">
            <a:noFill/>
          </a:ln>
          <a:effectLst>
            <a:glow rad="101600">
              <a:schemeClr val="bg1">
                <a:lumMod val="50000"/>
                <a:alpha val="40000"/>
              </a:schemeClr>
            </a:glow>
          </a:effectLst>
        </p:spPr>
        <p:txBody>
          <a:bodyPr/>
          <a:lstStyle/>
          <a:p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06708-8AA0-6C4F-9FD9-081549ED70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22736" y="6469171"/>
            <a:ext cx="716863" cy="246221"/>
          </a:xfrm>
          <a:solidFill>
            <a:schemeClr val="tx1"/>
          </a:solidFill>
        </p:spPr>
        <p:txBody>
          <a:bodyPr wrap="non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marL="0" indent="0" algn="r">
              <a:lnSpc>
                <a:spcPct val="100000"/>
              </a:lnSpc>
              <a:buNone/>
              <a:defRPr sz="1200" b="1"/>
            </a:lvl2pPr>
            <a:lvl3pPr marL="0" indent="0" algn="r">
              <a:lnSpc>
                <a:spcPct val="100000"/>
              </a:lnSpc>
              <a:buNone/>
              <a:defRPr sz="1200" b="1"/>
            </a:lvl3pPr>
            <a:lvl4pPr marL="0" indent="0" algn="r">
              <a:lnSpc>
                <a:spcPct val="100000"/>
              </a:lnSpc>
              <a:buNone/>
              <a:defRPr sz="1200" b="1"/>
            </a:lvl4pPr>
            <a:lvl5pPr marL="0" indent="0" algn="r">
              <a:lnSpc>
                <a:spcPct val="100000"/>
              </a:lnSpc>
              <a:buNone/>
              <a:defRPr sz="1200" b="1"/>
            </a:lvl5pPr>
          </a:lstStyle>
          <a:p>
            <a:pPr lvl="0"/>
            <a:r>
              <a:rPr lang="en-US" dirty="0"/>
              <a:t>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644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C784-DBE0-3A42-A653-6D604494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3C2F-7C22-6B95-93CB-97FFD8BDC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375728"/>
            <a:ext cx="11910060" cy="5345112"/>
          </a:xfrm>
          <a:solidFill>
            <a:schemeClr val="tx1">
              <a:lumMod val="75000"/>
              <a:lumOff val="25000"/>
              <a:alpha val="50000"/>
            </a:schemeClr>
          </a:solidFill>
          <a:ln w="12700">
            <a:noFill/>
          </a:ln>
          <a:effectLst>
            <a:glow rad="101600">
              <a:schemeClr val="bg1">
                <a:lumMod val="50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6485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F47FA4-95F0-B1BC-DAA0-9B50954885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BDF8B-07D4-A054-5F9F-8E3BBAAFF1B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778"/>
            <a:ext cx="13030200" cy="68994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EC4A6-3B4C-0ACE-4BC5-FA2C5424F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721" y="7016750"/>
            <a:ext cx="3408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CDCDD5EF-ADCD-4AE0-BDB5-8CE572341703}" type="datetimeFigureOut">
              <a:rPr lang="en-CA" smtClean="0"/>
              <a:pPr/>
              <a:t>2022-11-24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CEEE7-E537-AB70-A0E6-0C310694A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7016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00922-C9ED-54D3-596F-3990BBF5C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7016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28F4D4BA-4D44-4EEF-A48B-53E29099E7B6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2F4208-A23D-FD3F-804F-96BA1B673F91}"/>
              </a:ext>
            </a:extLst>
          </p:cNvPr>
          <p:cNvSpPr/>
          <p:nvPr userDrawn="1"/>
        </p:nvSpPr>
        <p:spPr>
          <a:xfrm>
            <a:off x="-1" y="-30480"/>
            <a:ext cx="12192000" cy="692912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E04EE-7187-A93F-368A-B8ACE01F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90126"/>
            <a:ext cx="12191999" cy="93160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/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C1831-9ACC-DE32-9624-CECB80C4D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75728"/>
            <a:ext cx="6096000" cy="522827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266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68" r:id="rId4"/>
    <p:sldLayoutId id="2147483661" r:id="rId5"/>
  </p:sldLayoutIdLst>
  <p:txStyles>
    <p:titleStyle>
      <a:lvl1pPr marL="228600" algn="l" defTabSz="914400" rtl="0" eaLnBrk="1" latinLnBrk="0" hangingPunct="1">
        <a:lnSpc>
          <a:spcPct val="90000"/>
        </a:lnSpc>
        <a:spcBef>
          <a:spcPct val="0"/>
        </a:spcBef>
        <a:buNone/>
        <a:defRPr lang="en-CA" sz="6000" b="1" i="0" u="none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aramond" panose="02020404030301010803" pitchFamily="18" charset="0"/>
          <a:ea typeface="+mj-ea"/>
          <a:cs typeface="+mj-cs"/>
        </a:defRPr>
      </a:lvl1pPr>
    </p:titleStyle>
    <p:bodyStyle>
      <a:lvl1pPr marL="0" indent="22860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1pPr>
      <a:lvl2pPr marL="548640" indent="-18288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SzPct val="65000"/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3pPr>
      <a:lvl4pPr marL="0" indent="228600" algn="l" defTabSz="914400" rtl="0" eaLnBrk="1" latinLnBrk="0" hangingPunct="1">
        <a:lnSpc>
          <a:spcPct val="15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4pPr>
      <a:lvl5pPr marL="0" indent="228600" algn="l" defTabSz="914400" rtl="0" eaLnBrk="1" latinLnBrk="0" hangingPunct="1">
        <a:lnSpc>
          <a:spcPct val="15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548B-DA24-CB86-AB45-1305EF288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41" y="1617499"/>
            <a:ext cx="8376845" cy="931602"/>
          </a:xfrm>
        </p:spPr>
        <p:txBody>
          <a:bodyPr/>
          <a:lstStyle/>
          <a:p>
            <a:r>
              <a:rPr lang="en-CA" dirty="0"/>
              <a:t>Lighthouse Labs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BCB09-0169-7AF8-46DE-8DAEB70E8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1" y="2674353"/>
            <a:ext cx="9417926" cy="830997"/>
          </a:xfrm>
        </p:spPr>
        <p:txBody>
          <a:bodyPr/>
          <a:lstStyle/>
          <a:p>
            <a:r>
              <a:rPr lang="en-US" dirty="0"/>
              <a:t>Machine Learning | Clustering and Principal Component Analysis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39285C-A9D1-AD37-7AA4-640859FBE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73434" y="5926202"/>
            <a:ext cx="2018566" cy="923330"/>
          </a:xfrm>
        </p:spPr>
        <p:txBody>
          <a:bodyPr/>
          <a:lstStyle/>
          <a:p>
            <a:pPr algn="l"/>
            <a:r>
              <a:rPr lang="en-CA" i="0" dirty="0"/>
              <a:t>By:</a:t>
            </a:r>
          </a:p>
          <a:p>
            <a:pPr algn="l"/>
            <a:r>
              <a:rPr lang="en-CA" i="0" dirty="0"/>
              <a:t>Sebastien Garneau</a:t>
            </a:r>
          </a:p>
          <a:p>
            <a:pPr algn="l"/>
            <a:r>
              <a:rPr lang="en-CA" i="0" dirty="0"/>
              <a:t>Josh Ho</a:t>
            </a:r>
          </a:p>
        </p:txBody>
      </p:sp>
    </p:spTree>
    <p:extLst>
      <p:ext uri="{BB962C8B-B14F-4D97-AF65-F5344CB8AC3E}">
        <p14:creationId xmlns:p14="http://schemas.microsoft.com/office/powerpoint/2010/main" val="409933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2F44C8-58BC-C816-52D0-9D93074B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9192"/>
            <a:ext cx="12191999" cy="2316007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Segmentation 1:</a:t>
            </a:r>
            <a:br>
              <a:rPr lang="en-CA" dirty="0"/>
            </a:br>
            <a:r>
              <a:rPr lang="en-CA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157261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600" dirty="0"/>
              <a:t>Clustering | </a:t>
            </a:r>
            <a:r>
              <a:rPr lang="en-CA" sz="3600" b="1" dirty="0"/>
              <a:t>Demographics</a:t>
            </a:r>
            <a:r>
              <a:rPr lang="en-CA" sz="3600" dirty="0"/>
              <a:t> (Income and Number of Children)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1E82-E248-9BB9-363C-CD41921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K-Means – 3 Clusters</a:t>
            </a:r>
            <a:endParaRPr lang="en-CA" dirty="0"/>
          </a:p>
          <a:p>
            <a:pPr indent="0">
              <a:buNone/>
            </a:pPr>
            <a:endParaRPr lang="en-CA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570EF68-6D7E-375B-441B-187D408A3D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Hierarchical – 4 Clusters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732691-AF43-F859-BBA9-6E7DE9B3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56" y="1855592"/>
            <a:ext cx="5911890" cy="45535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914F05-0A06-5A6F-8A69-22D075F42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" y="1855592"/>
            <a:ext cx="5725942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8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900" dirty="0"/>
              <a:t>Clustering | </a:t>
            </a:r>
            <a:r>
              <a:rPr lang="en-CA" sz="4900" b="1" dirty="0"/>
              <a:t>Demographics</a:t>
            </a:r>
            <a:r>
              <a:rPr lang="en-CA" sz="4900" dirty="0"/>
              <a:t> (Income and Age)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1E82-E248-9BB9-363C-CD41921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K-Means – 4 Clusters</a:t>
            </a:r>
            <a:endParaRPr lang="en-CA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C1A1D7D-76B3-A508-7947-1D07CFE485A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Hierarchical – 3 Clusters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D32FE0-FC6C-7F6A-AD51-232909B3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45" y="2131672"/>
            <a:ext cx="6002052" cy="3716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247FAF-741B-9801-00CE-AA63A3AE2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" y="2131672"/>
            <a:ext cx="6087820" cy="371638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69CB01A8-246D-0030-3C6C-4080A9E97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9423" y="27432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000" dirty="0"/>
              <a:t>Clustering |Demographics (Age and Number of Children)</a:t>
            </a:r>
            <a:endParaRPr lang="en-CA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7819DDD-9E71-13DB-A16E-B2EDF5A5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K-Means – 3 Clusters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D88E5258-CCEF-D5A4-D938-33F9C5D703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Hierarchical – 4 Clusters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FF45C-B155-E89C-D0CC-D193E0EC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43" y="1833523"/>
            <a:ext cx="5702658" cy="4544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09A775-FEB8-13CD-3A6B-297BF6B19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0" y="1833523"/>
            <a:ext cx="5595313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6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2F44C8-58BC-C816-52D0-9D93074B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9192"/>
            <a:ext cx="12191999" cy="2316007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Segmentation 2:</a:t>
            </a:r>
            <a:br>
              <a:rPr lang="en-CA" dirty="0"/>
            </a:br>
            <a:r>
              <a:rPr lang="en-CA" dirty="0"/>
              <a:t>Banking Behavior</a:t>
            </a:r>
          </a:p>
        </p:txBody>
      </p:sp>
    </p:spTree>
    <p:extLst>
      <p:ext uri="{BB962C8B-B14F-4D97-AF65-F5344CB8AC3E}">
        <p14:creationId xmlns:p14="http://schemas.microsoft.com/office/powerpoint/2010/main" val="191799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Clustering | </a:t>
            </a:r>
            <a:r>
              <a:rPr lang="en-CA" sz="3600" b="1" dirty="0"/>
              <a:t>Banking Behavior </a:t>
            </a:r>
            <a:r>
              <a:rPr lang="en-CA" sz="3600" dirty="0"/>
              <a:t>(Income and Credit Balance)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1E82-E248-9BB9-363C-CD41921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K-Means – 5 Clusters</a:t>
            </a:r>
          </a:p>
          <a:p>
            <a:pPr indent="0">
              <a:buNone/>
            </a:pPr>
            <a:endParaRPr lang="en-CA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45B844C-B6FD-A8AB-1858-47FD0546EF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Hierarchical – 4 Clusters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F209D0-1147-3960-5DC5-3CDE6CA0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41" y="1923099"/>
            <a:ext cx="6002056" cy="45925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C9EAD-9CFD-7FBA-3E79-F4F672F48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23099"/>
            <a:ext cx="5496450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Clustering | </a:t>
            </a:r>
            <a:r>
              <a:rPr lang="en-CA" sz="3200" b="1" dirty="0"/>
              <a:t>Banking Behavior </a:t>
            </a:r>
            <a:r>
              <a:rPr lang="en-CA" sz="3200" dirty="0"/>
              <a:t>(Income and Savings Balance)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81F4977-4949-731C-695C-604139755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K-Means – 2 Clusters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3277F6C-F6CF-7273-9A67-FA4E1391FC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Hierarchical – 3 Clusters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413C95-C73F-4244-D69D-285A499D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44549"/>
            <a:ext cx="5885417" cy="4485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F7884-B139-D31D-EFF4-340461183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45" y="1861607"/>
            <a:ext cx="5899834" cy="4468855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44432E51-6EC5-91F3-B43B-6C184A6D6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5246" y="2409092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Radar Chart | Demographics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03191B-4652-7A03-91D5-38403DB88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26" y="1376363"/>
            <a:ext cx="5936748" cy="522763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8C291-846D-1A57-E55F-47D1AC4998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Age and Income</a:t>
            </a:r>
          </a:p>
          <a:p>
            <a:pPr indent="0">
              <a:buNone/>
            </a:pPr>
            <a:r>
              <a:rPr lang="en-CA" dirty="0"/>
              <a:t>Cluster 0 – Average working class</a:t>
            </a:r>
          </a:p>
          <a:p>
            <a:pPr indent="0">
              <a:buNone/>
            </a:pPr>
            <a:r>
              <a:rPr lang="en-CA" dirty="0"/>
              <a:t>Cluster 1 – Significantly higher income, slightly older than average, average number of children, more credit </a:t>
            </a:r>
            <a:r>
              <a:rPr lang="en-CA"/>
              <a:t>and savings</a:t>
            </a:r>
            <a:endParaRPr lang="en-CA" dirty="0"/>
          </a:p>
          <a:p>
            <a:pPr indent="0">
              <a:buNone/>
            </a:pPr>
            <a:r>
              <a:rPr lang="en-CA" dirty="0"/>
              <a:t>Cluster 2 – Significantly older, less income, less savings, no children</a:t>
            </a:r>
          </a:p>
          <a:p>
            <a:pPr indent="0">
              <a:buNone/>
            </a:pPr>
            <a:r>
              <a:rPr lang="en-CA" dirty="0"/>
              <a:t>Cluster 3 – Significantly younger,  little to no income, savings, credit and children</a:t>
            </a:r>
          </a:p>
          <a:p>
            <a:pPr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748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Radar Chart | Banking Behavior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85901-271A-49A3-D87D-DC41A75BC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44" y="1376363"/>
            <a:ext cx="6002712" cy="5227637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B6FC967-32D9-C5CC-F74F-D500D5429B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Income and Savings Balance</a:t>
            </a:r>
          </a:p>
          <a:p>
            <a:pPr indent="0">
              <a:buNone/>
            </a:pPr>
            <a:r>
              <a:rPr lang="en-CA" dirty="0"/>
              <a:t>Cluster 0 – Medium to high income, with low to high savings, have more children, more credit, and older in age</a:t>
            </a:r>
          </a:p>
          <a:p>
            <a:pPr indent="0">
              <a:buNone/>
            </a:pPr>
            <a:r>
              <a:rPr lang="en-CA" dirty="0"/>
              <a:t>Cluster 1 – Low to medium income, with low to medium savings, have less children, least credit, and are younger in age</a:t>
            </a:r>
          </a:p>
          <a:p>
            <a:pPr indent="0">
              <a:buNone/>
            </a:pPr>
            <a:r>
              <a:rPr lang="en-CA" dirty="0"/>
              <a:t>Cluster 2 – Very low income, with very low savings, have children, medium credit, and are older in age</a:t>
            </a:r>
          </a:p>
        </p:txBody>
      </p:sp>
    </p:spTree>
    <p:extLst>
      <p:ext uri="{BB962C8B-B14F-4D97-AF65-F5344CB8AC3E}">
        <p14:creationId xmlns:p14="http://schemas.microsoft.com/office/powerpoint/2010/main" val="71854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PCA | 2D Biplot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1E82-E248-9BB9-363C-CD41921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375728"/>
            <a:ext cx="2856091" cy="5228272"/>
          </a:xfrm>
        </p:spPr>
        <p:txBody>
          <a:bodyPr/>
          <a:lstStyle/>
          <a:p>
            <a:r>
              <a:rPr lang="en-CA" b="1" dirty="0"/>
              <a:t>Age and Income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4DFEA8-7E9F-201D-7E49-E7272D52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57" y="1375728"/>
            <a:ext cx="8991956" cy="52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2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F48067-C4E0-3847-4BE5-9ED971F4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918FB5-18D4-6C8B-84C6-2E75861F2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Project Goals</a:t>
            </a:r>
          </a:p>
          <a:p>
            <a:r>
              <a:rPr lang="en-CA" dirty="0"/>
              <a:t>Project Work Flow</a:t>
            </a:r>
          </a:p>
          <a:p>
            <a:r>
              <a:rPr lang="en-CA" dirty="0"/>
              <a:t>Preparation</a:t>
            </a:r>
          </a:p>
          <a:p>
            <a:pPr lvl="1"/>
            <a:r>
              <a:rPr lang="en-CA" dirty="0"/>
              <a:t>Data Cleaning / Formatting</a:t>
            </a:r>
          </a:p>
          <a:p>
            <a:pPr lvl="1"/>
            <a:r>
              <a:rPr lang="en-CA" dirty="0"/>
              <a:t>Scatter Plot</a:t>
            </a:r>
          </a:p>
          <a:p>
            <a:pPr lvl="1"/>
            <a:r>
              <a:rPr lang="en-CA" dirty="0"/>
              <a:t>Statistical Analysis</a:t>
            </a:r>
          </a:p>
          <a:p>
            <a:r>
              <a:rPr lang="en-CA" dirty="0"/>
              <a:t>Results</a:t>
            </a:r>
          </a:p>
          <a:p>
            <a:pPr lvl="1"/>
            <a:r>
              <a:rPr lang="en-CA" dirty="0"/>
              <a:t>Clustering</a:t>
            </a:r>
          </a:p>
          <a:p>
            <a:pPr lvl="1"/>
            <a:r>
              <a:rPr lang="en-CA" dirty="0"/>
              <a:t>PCA </a:t>
            </a:r>
          </a:p>
          <a:p>
            <a:pPr lvl="1"/>
            <a:r>
              <a:rPr lang="en-CA" dirty="0"/>
              <a:t>Key Takeaways</a:t>
            </a:r>
          </a:p>
          <a:p>
            <a:r>
              <a:rPr lang="en-CA" dirty="0"/>
              <a:t>Challenges</a:t>
            </a:r>
          </a:p>
          <a:p>
            <a:r>
              <a:rPr lang="en-CA" dirty="0"/>
              <a:t>Questions?</a:t>
            </a:r>
          </a:p>
          <a:p>
            <a:r>
              <a:rPr lang="en-CA" dirty="0"/>
              <a:t>Conclusion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4D0A-6B5D-9A42-35AE-34034AF1BF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9663" y="1376363"/>
            <a:ext cx="6002337" cy="5227637"/>
          </a:xfrm>
        </p:spPr>
        <p:txBody>
          <a:bodyPr>
            <a:normAutofit/>
          </a:bodyPr>
          <a:lstStyle/>
          <a:p>
            <a:pPr indent="0">
              <a:spcBef>
                <a:spcPts val="1200"/>
              </a:spcBef>
              <a:buNone/>
            </a:pPr>
            <a:r>
              <a:rPr lang="en-US" sz="2000" b="1" u="sng" dirty="0"/>
              <a:t>Project Goals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Deploy data wrangling techniques to effectively clean and prepare financial data for analysis</a:t>
            </a:r>
          </a:p>
          <a:p>
            <a:pPr>
              <a:spcBef>
                <a:spcPts val="1200"/>
              </a:spcBef>
            </a:pPr>
            <a:endParaRPr lang="en-US" sz="1800" dirty="0"/>
          </a:p>
          <a:p>
            <a:pPr>
              <a:spcBef>
                <a:spcPts val="1200"/>
              </a:spcBef>
            </a:pPr>
            <a:r>
              <a:rPr lang="en-CA" sz="1800" dirty="0"/>
              <a:t>Utilize unsupervised learning methods (clustering) to create concise 2D scatter and radar plots to describe customer segmentation based on demographics and banking behavior </a:t>
            </a:r>
            <a:endParaRPr lang="en-US" sz="1800" dirty="0"/>
          </a:p>
          <a:p>
            <a:pPr lvl="1">
              <a:spcBef>
                <a:spcPts val="1200"/>
              </a:spcBef>
            </a:pPr>
            <a:r>
              <a:rPr lang="en-US" sz="1600" dirty="0"/>
              <a:t>Use dimensionality reduction techniques (PCA) to transform and compress large, multi-featured dataset for further investigation </a:t>
            </a:r>
          </a:p>
          <a:p>
            <a:pPr>
              <a:spcBef>
                <a:spcPts val="1200"/>
              </a:spcBef>
            </a:pPr>
            <a:endParaRPr lang="en-US" sz="1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544AF2-4468-4954-7606-838B592EA247}"/>
              </a:ext>
            </a:extLst>
          </p:cNvPr>
          <p:cNvCxnSpPr/>
          <p:nvPr/>
        </p:nvCxnSpPr>
        <p:spPr>
          <a:xfrm>
            <a:off x="1776046" y="1556238"/>
            <a:ext cx="438736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56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PCA | 2D Biplot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1E82-E248-9BB9-363C-CD41921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75728"/>
            <a:ext cx="2957690" cy="5228272"/>
          </a:xfrm>
        </p:spPr>
        <p:txBody>
          <a:bodyPr/>
          <a:lstStyle/>
          <a:p>
            <a:r>
              <a:rPr lang="en-CA" b="1" dirty="0"/>
              <a:t>Savings Balance and 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F61DE-896A-FF3D-38A9-70FD15A0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79" y="1375728"/>
            <a:ext cx="8807478" cy="52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36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PCA | 3D Biplot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1E82-E248-9BB9-363C-CD41921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375728"/>
            <a:ext cx="2752796" cy="5345112"/>
          </a:xfrm>
        </p:spPr>
        <p:txBody>
          <a:bodyPr/>
          <a:lstStyle/>
          <a:p>
            <a:r>
              <a:rPr lang="en-CA" b="1" dirty="0"/>
              <a:t>Age and 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00DB5-93BF-CE8E-BF88-50C757B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56" y="1375728"/>
            <a:ext cx="8774994" cy="53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4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PCA | </a:t>
            </a:r>
            <a:r>
              <a:rPr lang="en-CA"/>
              <a:t>3D Biplot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1E82-E248-9BB9-363C-CD419219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375728"/>
            <a:ext cx="2673773" cy="5345112"/>
          </a:xfrm>
        </p:spPr>
        <p:txBody>
          <a:bodyPr/>
          <a:lstStyle/>
          <a:p>
            <a:r>
              <a:rPr lang="en-CA" b="1" dirty="0"/>
              <a:t>Savings Balance and Income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006A1-8373-1384-69B7-CD991EB5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867" y="1375729"/>
            <a:ext cx="8757709" cy="534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85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1E82-E248-9BB9-363C-CD41921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CA" dirty="0"/>
              <a:t>Data Cleaning</a:t>
            </a:r>
          </a:p>
          <a:p>
            <a:pPr marL="1005840" lvl="1" indent="-457200"/>
            <a:r>
              <a:rPr lang="en-CA" dirty="0"/>
              <a:t>Cleaning through several large datasets</a:t>
            </a:r>
          </a:p>
          <a:p>
            <a:pPr marL="1005840" lvl="1" indent="-457200"/>
            <a:r>
              <a:rPr lang="en-CA" dirty="0"/>
              <a:t>Having to deal with duplicate or missing values</a:t>
            </a:r>
          </a:p>
          <a:p>
            <a:pPr marL="1005840" lvl="1" indent="-457200"/>
            <a:r>
              <a:rPr lang="en-CA" dirty="0"/>
              <a:t>Reformatting strings in the form of integers to datetime (0 to 0:00:00)</a:t>
            </a:r>
          </a:p>
          <a:p>
            <a:pPr marL="1005840" lvl="1" indent="-457200"/>
            <a:r>
              <a:rPr lang="en-CA" dirty="0"/>
              <a:t>Dealing with whitespaces in .csv files, meaning .csv’s had multiple delimiters to separate by</a:t>
            </a:r>
          </a:p>
          <a:p>
            <a:pPr marL="457200" indent="-457200">
              <a:buAutoNum type="arabicPeriod"/>
            </a:pPr>
            <a:r>
              <a:rPr lang="en-CA" dirty="0"/>
              <a:t>PCA Process</a:t>
            </a:r>
          </a:p>
          <a:p>
            <a:pPr marL="1005840" lvl="1" indent="-457200"/>
            <a:r>
              <a:rPr lang="en-CA" dirty="0"/>
              <a:t>Deploying PCA uncovered many complexities, including creating an efficient function to output our required biplots</a:t>
            </a:r>
          </a:p>
          <a:p>
            <a:pPr marL="1005840" lvl="1" indent="-457200"/>
            <a:r>
              <a:rPr lang="en-CA" dirty="0"/>
              <a:t>There were many nuances such as ensuring we understood what our scree plots, and loading values were outputting </a:t>
            </a:r>
          </a:p>
          <a:p>
            <a:pPr marL="1005840" lvl="1" indent="-457200"/>
            <a:r>
              <a:rPr lang="en-CA" dirty="0"/>
              <a:t>Adding the filter cluster colours to the biplots</a:t>
            </a:r>
          </a:p>
          <a:p>
            <a:pPr marL="1005840" lvl="1" indent="-457200">
              <a:buAutoNum type="arabicPeriod"/>
            </a:pPr>
            <a:endParaRPr lang="en-CA" dirty="0"/>
          </a:p>
          <a:p>
            <a:pPr marL="1005840" lvl="1" indent="-457200"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678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C1BA5A-802B-8748-DEBC-58B19D7F9AE3}"/>
              </a:ext>
            </a:extLst>
          </p:cNvPr>
          <p:cNvSpPr txBox="1"/>
          <p:nvPr/>
        </p:nvSpPr>
        <p:spPr>
          <a:xfrm>
            <a:off x="3830749" y="2921168"/>
            <a:ext cx="38234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00837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C1BA5A-802B-8748-DEBC-58B19D7F9AE3}"/>
              </a:ext>
            </a:extLst>
          </p:cNvPr>
          <p:cNvSpPr txBox="1"/>
          <p:nvPr/>
        </p:nvSpPr>
        <p:spPr>
          <a:xfrm>
            <a:off x="3438863" y="2921169"/>
            <a:ext cx="51162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rPr>
              <a:t>Thank You For</a:t>
            </a:r>
          </a:p>
          <a:p>
            <a:pPr algn="ctr"/>
            <a:r>
              <a:rPr lang="en-CA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j-ea"/>
                <a:cs typeface="+mj-cs"/>
              </a:rPr>
              <a:t>Listening!</a:t>
            </a:r>
          </a:p>
        </p:txBody>
      </p:sp>
    </p:spTree>
    <p:extLst>
      <p:ext uri="{BB962C8B-B14F-4D97-AF65-F5344CB8AC3E}">
        <p14:creationId xmlns:p14="http://schemas.microsoft.com/office/powerpoint/2010/main" val="72062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5514AA-4238-0306-556D-DD3DD7D0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Flow Structure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678B6B3-1C19-8BC2-A779-167424BBA8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641510"/>
              </p:ext>
            </p:extLst>
          </p:nvPr>
        </p:nvGraphicFramePr>
        <p:xfrm>
          <a:off x="136525" y="1376363"/>
          <a:ext cx="11911013" cy="5345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798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C02E438A-7119-7F69-0AB0-6CE0605A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Preparation | Data Cleaning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3454F9E5-C5D5-2482-2EF9-41179320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446" y="1674574"/>
            <a:ext cx="6096000" cy="4736613"/>
          </a:xfrm>
          <a:prstGeom prst="rect">
            <a:avLst/>
          </a:prstGeo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DF8FCA36-B3D5-5443-100E-179EED083E5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7019610" y="1417889"/>
            <a:ext cx="4882243" cy="52499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DA1BB4E-6290-E2D4-3551-F76E97905418}"/>
              </a:ext>
            </a:extLst>
          </p:cNvPr>
          <p:cNvSpPr/>
          <p:nvPr/>
        </p:nvSpPr>
        <p:spPr>
          <a:xfrm>
            <a:off x="1494693" y="2048608"/>
            <a:ext cx="852854" cy="4362579"/>
          </a:xfrm>
          <a:prstGeom prst="rect">
            <a:avLst/>
          </a:prstGeom>
          <a:solidFill>
            <a:srgbClr val="FF0000">
              <a:alpha val="43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08E24A-F446-5AFE-7D81-BF27769E1DFB}"/>
              </a:ext>
            </a:extLst>
          </p:cNvPr>
          <p:cNvSpPr/>
          <p:nvPr/>
        </p:nvSpPr>
        <p:spPr>
          <a:xfrm>
            <a:off x="4602480" y="2091280"/>
            <a:ext cx="463296" cy="4362579"/>
          </a:xfrm>
          <a:prstGeom prst="rect">
            <a:avLst/>
          </a:prstGeom>
          <a:solidFill>
            <a:srgbClr val="FF0000">
              <a:alpha val="43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72B872-B3A8-D3E6-42EF-B74B9B882D20}"/>
              </a:ext>
            </a:extLst>
          </p:cNvPr>
          <p:cNvSpPr/>
          <p:nvPr/>
        </p:nvSpPr>
        <p:spPr>
          <a:xfrm>
            <a:off x="5108448" y="2091280"/>
            <a:ext cx="509084" cy="4362579"/>
          </a:xfrm>
          <a:prstGeom prst="rect">
            <a:avLst/>
          </a:prstGeom>
          <a:solidFill>
            <a:srgbClr val="FF0000">
              <a:alpha val="43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10E49F-FB03-1399-C3D2-4692E6C400C0}"/>
              </a:ext>
            </a:extLst>
          </p:cNvPr>
          <p:cNvSpPr/>
          <p:nvPr/>
        </p:nvSpPr>
        <p:spPr>
          <a:xfrm>
            <a:off x="7122948" y="1649174"/>
            <a:ext cx="2185092" cy="311705"/>
          </a:xfrm>
          <a:prstGeom prst="rect">
            <a:avLst/>
          </a:prstGeom>
          <a:solidFill>
            <a:srgbClr val="FF0000">
              <a:alpha val="43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2E7987-6D17-4F98-7436-1C320C9D4111}"/>
              </a:ext>
            </a:extLst>
          </p:cNvPr>
          <p:cNvCxnSpPr/>
          <p:nvPr/>
        </p:nvCxnSpPr>
        <p:spPr>
          <a:xfrm>
            <a:off x="1517553" y="3646170"/>
            <a:ext cx="4026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2FF2F3-8DF0-305C-2E0C-4664DEAEA25F}"/>
              </a:ext>
            </a:extLst>
          </p:cNvPr>
          <p:cNvSpPr txBox="1"/>
          <p:nvPr/>
        </p:nvSpPr>
        <p:spPr>
          <a:xfrm>
            <a:off x="4594860" y="3584614"/>
            <a:ext cx="474489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CA" sz="800" dirty="0"/>
              <a:t>1995-05-25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7232BF-06AA-3E76-4F49-6624BA70E915}"/>
              </a:ext>
            </a:extLst>
          </p:cNvPr>
          <p:cNvSpPr txBox="1"/>
          <p:nvPr/>
        </p:nvSpPr>
        <p:spPr>
          <a:xfrm>
            <a:off x="5165750" y="3584613"/>
            <a:ext cx="362279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CA" sz="800" dirty="0"/>
              <a:t>23:59:59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EDC538-B6B3-D99A-6E8C-587B8DB21C5E}"/>
              </a:ext>
            </a:extLst>
          </p:cNvPr>
          <p:cNvCxnSpPr>
            <a:cxnSpLocks/>
          </p:cNvCxnSpPr>
          <p:nvPr/>
        </p:nvCxnSpPr>
        <p:spPr>
          <a:xfrm>
            <a:off x="8453120" y="1913890"/>
            <a:ext cx="8549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1FCD8CE-3C1E-0906-989C-25C14CCFE6B9}"/>
              </a:ext>
            </a:extLst>
          </p:cNvPr>
          <p:cNvSpPr/>
          <p:nvPr/>
        </p:nvSpPr>
        <p:spPr>
          <a:xfrm>
            <a:off x="1577055" y="3707724"/>
            <a:ext cx="283681" cy="28368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99CD994-8B10-58F7-788F-C90AF45DE287}"/>
              </a:ext>
            </a:extLst>
          </p:cNvPr>
          <p:cNvSpPr/>
          <p:nvPr/>
        </p:nvSpPr>
        <p:spPr>
          <a:xfrm>
            <a:off x="4297463" y="3646168"/>
            <a:ext cx="283681" cy="28368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226BC44-BA1B-3693-BAFE-489FE6AE609D}"/>
              </a:ext>
            </a:extLst>
          </p:cNvPr>
          <p:cNvSpPr/>
          <p:nvPr/>
        </p:nvSpPr>
        <p:spPr>
          <a:xfrm>
            <a:off x="5617172" y="3646168"/>
            <a:ext cx="283681" cy="28368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C1541C-1944-8717-5983-274399140565}"/>
              </a:ext>
            </a:extLst>
          </p:cNvPr>
          <p:cNvSpPr/>
          <p:nvPr/>
        </p:nvSpPr>
        <p:spPr>
          <a:xfrm>
            <a:off x="9318890" y="1599075"/>
            <a:ext cx="283681" cy="28368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5E102F-B4A9-332E-CC1F-DC09C72504B7}"/>
              </a:ext>
            </a:extLst>
          </p:cNvPr>
          <p:cNvSpPr/>
          <p:nvPr/>
        </p:nvSpPr>
        <p:spPr>
          <a:xfrm>
            <a:off x="3310605" y="1457234"/>
            <a:ext cx="283681" cy="28368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FC47D0-12DC-3339-ED5E-007A7B3D29C4}"/>
              </a:ext>
            </a:extLst>
          </p:cNvPr>
          <p:cNvSpPr/>
          <p:nvPr/>
        </p:nvSpPr>
        <p:spPr>
          <a:xfrm>
            <a:off x="3007795" y="1779576"/>
            <a:ext cx="790013" cy="178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60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F5EB61-C297-7B66-6900-8CF6F96C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Preparation | New Columns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7E7C34-464D-FB53-AAC1-D07B1E00D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New columns to quantify banking behavior: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Chose columns for demographics</a:t>
            </a:r>
          </a:p>
          <a:p>
            <a:pPr lvl="1"/>
            <a:r>
              <a:rPr lang="en-CA" dirty="0"/>
              <a:t>Dropped the other columns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44E38E9-85FE-1F31-30DD-477BBC993A8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316" b="316"/>
          <a:stretch/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146B2B-A9CF-8188-7194-AB59977A6FD3}"/>
              </a:ext>
            </a:extLst>
          </p:cNvPr>
          <p:cNvSpPr/>
          <p:nvPr/>
        </p:nvSpPr>
        <p:spPr>
          <a:xfrm>
            <a:off x="6432068" y="4871720"/>
            <a:ext cx="2971012" cy="1498600"/>
          </a:xfrm>
          <a:prstGeom prst="rect">
            <a:avLst/>
          </a:prstGeom>
          <a:solidFill>
            <a:srgbClr val="92D050">
              <a:alpha val="43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D1DE13-2F0B-7A71-56B2-CF1A15E45564}"/>
              </a:ext>
            </a:extLst>
          </p:cNvPr>
          <p:cNvCxnSpPr>
            <a:cxnSpLocks/>
          </p:cNvCxnSpPr>
          <p:nvPr/>
        </p:nvCxnSpPr>
        <p:spPr>
          <a:xfrm>
            <a:off x="6477000" y="3491230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102897-5026-5453-B394-F32BEBCA208C}"/>
              </a:ext>
            </a:extLst>
          </p:cNvPr>
          <p:cNvCxnSpPr>
            <a:cxnSpLocks/>
          </p:cNvCxnSpPr>
          <p:nvPr/>
        </p:nvCxnSpPr>
        <p:spPr>
          <a:xfrm>
            <a:off x="6477000" y="3784742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BA3C5-54C8-3B16-8DD6-7E20F1A78414}"/>
              </a:ext>
            </a:extLst>
          </p:cNvPr>
          <p:cNvCxnSpPr>
            <a:cxnSpLocks/>
          </p:cNvCxnSpPr>
          <p:nvPr/>
        </p:nvCxnSpPr>
        <p:spPr>
          <a:xfrm>
            <a:off x="6477000" y="3931498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3A5D53-61FD-3E12-D37A-5B94FAF2F79D}"/>
              </a:ext>
            </a:extLst>
          </p:cNvPr>
          <p:cNvCxnSpPr>
            <a:cxnSpLocks/>
          </p:cNvCxnSpPr>
          <p:nvPr/>
        </p:nvCxnSpPr>
        <p:spPr>
          <a:xfrm>
            <a:off x="6477000" y="4078254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CD73C4-734B-B635-BA17-90208061C157}"/>
              </a:ext>
            </a:extLst>
          </p:cNvPr>
          <p:cNvCxnSpPr>
            <a:cxnSpLocks/>
          </p:cNvCxnSpPr>
          <p:nvPr/>
        </p:nvCxnSpPr>
        <p:spPr>
          <a:xfrm>
            <a:off x="6477000" y="4371766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CF9AC8-DB29-84B6-46DA-C3B8F77DC3E3}"/>
              </a:ext>
            </a:extLst>
          </p:cNvPr>
          <p:cNvCxnSpPr>
            <a:cxnSpLocks/>
          </p:cNvCxnSpPr>
          <p:nvPr/>
        </p:nvCxnSpPr>
        <p:spPr>
          <a:xfrm>
            <a:off x="6477000" y="4812030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DAD09-FB61-4D40-FD84-B5B3DD04CDB9}"/>
              </a:ext>
            </a:extLst>
          </p:cNvPr>
          <p:cNvCxnSpPr>
            <a:cxnSpLocks/>
          </p:cNvCxnSpPr>
          <p:nvPr/>
        </p:nvCxnSpPr>
        <p:spPr>
          <a:xfrm>
            <a:off x="6477000" y="4665278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EA67D3-6636-466C-6D75-5034422A0515}"/>
              </a:ext>
            </a:extLst>
          </p:cNvPr>
          <p:cNvCxnSpPr>
            <a:cxnSpLocks/>
          </p:cNvCxnSpPr>
          <p:nvPr/>
        </p:nvCxnSpPr>
        <p:spPr>
          <a:xfrm>
            <a:off x="6477000" y="4518522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D9579F-7B19-E4C5-186D-290AE68ED9DA}"/>
              </a:ext>
            </a:extLst>
          </p:cNvPr>
          <p:cNvCxnSpPr>
            <a:cxnSpLocks/>
          </p:cNvCxnSpPr>
          <p:nvPr/>
        </p:nvCxnSpPr>
        <p:spPr>
          <a:xfrm>
            <a:off x="6477000" y="4225010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B346E4-4424-6F0C-AEDA-FCEE07420C48}"/>
              </a:ext>
            </a:extLst>
          </p:cNvPr>
          <p:cNvCxnSpPr>
            <a:cxnSpLocks/>
          </p:cNvCxnSpPr>
          <p:nvPr/>
        </p:nvCxnSpPr>
        <p:spPr>
          <a:xfrm>
            <a:off x="6477000" y="3637986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E2191C0-3397-9858-F12A-99EDF28ED002}"/>
              </a:ext>
            </a:extLst>
          </p:cNvPr>
          <p:cNvSpPr/>
          <p:nvPr/>
        </p:nvSpPr>
        <p:spPr>
          <a:xfrm>
            <a:off x="9372600" y="2829562"/>
            <a:ext cx="485648" cy="56260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A7F2D4-0A1E-C9C8-98A2-5CA8818CBDC4}"/>
              </a:ext>
            </a:extLst>
          </p:cNvPr>
          <p:cNvCxnSpPr>
            <a:cxnSpLocks/>
          </p:cNvCxnSpPr>
          <p:nvPr/>
        </p:nvCxnSpPr>
        <p:spPr>
          <a:xfrm>
            <a:off x="6477000" y="2586990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05A80B-3342-B721-0D13-7819F2BBE67D}"/>
              </a:ext>
            </a:extLst>
          </p:cNvPr>
          <p:cNvCxnSpPr>
            <a:cxnSpLocks/>
          </p:cNvCxnSpPr>
          <p:nvPr/>
        </p:nvCxnSpPr>
        <p:spPr>
          <a:xfrm>
            <a:off x="6477000" y="2739390"/>
            <a:ext cx="289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B9AB0C0-4BF0-5531-E364-3620A3B2C203}"/>
              </a:ext>
            </a:extLst>
          </p:cNvPr>
          <p:cNvSpPr/>
          <p:nvPr/>
        </p:nvSpPr>
        <p:spPr>
          <a:xfrm>
            <a:off x="9459976" y="4871720"/>
            <a:ext cx="485648" cy="1498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653415-C46B-5784-34EE-4DF523DB1B51}"/>
              </a:ext>
            </a:extLst>
          </p:cNvPr>
          <p:cNvSpPr txBox="1"/>
          <p:nvPr/>
        </p:nvSpPr>
        <p:spPr>
          <a:xfrm>
            <a:off x="9945624" y="2926199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Demographics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D21D9-AD8B-3D9D-2F28-9B65346FC44F}"/>
              </a:ext>
            </a:extLst>
          </p:cNvPr>
          <p:cNvSpPr txBox="1"/>
          <p:nvPr/>
        </p:nvSpPr>
        <p:spPr>
          <a:xfrm>
            <a:off x="9945624" y="5436296"/>
            <a:ext cx="18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Banking behavior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7174E2E-6956-0F59-96DD-AA12A3ABE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234956"/>
              </p:ext>
            </p:extLst>
          </p:nvPr>
        </p:nvGraphicFramePr>
        <p:xfrm>
          <a:off x="79131" y="1934310"/>
          <a:ext cx="5962894" cy="28582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59523">
                  <a:extLst>
                    <a:ext uri="{9D8B030D-6E8A-4147-A177-3AD203B41FA5}">
                      <a16:colId xmlns:a16="http://schemas.microsoft.com/office/drawing/2014/main" val="1188673092"/>
                    </a:ext>
                  </a:extLst>
                </a:gridCol>
                <a:gridCol w="4503371">
                  <a:extLst>
                    <a:ext uri="{9D8B030D-6E8A-4147-A177-3AD203B41FA5}">
                      <a16:colId xmlns:a16="http://schemas.microsoft.com/office/drawing/2014/main" val="945776898"/>
                    </a:ext>
                  </a:extLst>
                </a:gridCol>
              </a:tblGrid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ck_num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chequing account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3153"/>
                  </a:ext>
                </a:extLst>
              </a:tr>
              <a:tr h="38035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ck_total_tran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number of transactions made by a customer with his chequing account(s)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510462"/>
                  </a:ext>
                </a:extLst>
              </a:tr>
              <a:tr h="38035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ck_tran_amt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 of all transactions made by a customer with his chequing account(s)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67302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cc_num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Credit Card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818655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cc_creditLimit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amount of Credit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320579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cc_creditUnused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Amount of credit a customer has NOT used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684983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sv_num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savings account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802994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sv_balance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Amount of savings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007150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cc_creditUsed_perc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much of his credit (%) a customer used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077904"/>
                  </a:ext>
                </a:extLst>
              </a:tr>
              <a:tr h="38035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ck_tran_avg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amount ($) per transaction a customer makes with his chequing account(s)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9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09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dirty="0"/>
              <a:t>Preparation | Variable Correlation Scatter Plots</a:t>
            </a:r>
            <a:endParaRPr lang="en-CA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50819-D139-76E8-2181-ED69F5B0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912" y="1159181"/>
            <a:ext cx="4356420" cy="569881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E2005-8742-989D-7426-E3022BB2A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14484" y="1159182"/>
            <a:ext cx="4356420" cy="569881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7B17A5-8BF6-C979-C118-5965D4EBE5C9}"/>
              </a:ext>
            </a:extLst>
          </p:cNvPr>
          <p:cNvSpPr/>
          <p:nvPr/>
        </p:nvSpPr>
        <p:spPr>
          <a:xfrm>
            <a:off x="64538" y="1764728"/>
            <a:ext cx="1317670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Income and 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11B4DB-7333-CBD5-F3C0-C068B8E6DF88}"/>
              </a:ext>
            </a:extLst>
          </p:cNvPr>
          <p:cNvSpPr/>
          <p:nvPr/>
        </p:nvSpPr>
        <p:spPr>
          <a:xfrm>
            <a:off x="64538" y="4627471"/>
            <a:ext cx="1317670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b="1" dirty="0"/>
              <a:t>Income and No. of Children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91D12-3C66-734B-B6D1-897D32868F93}"/>
              </a:ext>
            </a:extLst>
          </p:cNvPr>
          <p:cNvSpPr/>
          <p:nvPr/>
        </p:nvSpPr>
        <p:spPr>
          <a:xfrm>
            <a:off x="10579608" y="4627471"/>
            <a:ext cx="1317670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Income and Transaction Amount (CHQ)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7E081C-3903-47E3-8415-5DA4C19EFD20}"/>
              </a:ext>
            </a:extLst>
          </p:cNvPr>
          <p:cNvSpPr/>
          <p:nvPr/>
        </p:nvSpPr>
        <p:spPr>
          <a:xfrm>
            <a:off x="10579608" y="1764728"/>
            <a:ext cx="1317670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Income and Total Transaction</a:t>
            </a:r>
          </a:p>
          <a:p>
            <a:pPr algn="ctr"/>
            <a:r>
              <a:rPr lang="en-CA" sz="1400" b="1" dirty="0"/>
              <a:t>(CHQ)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C3489A-AD22-2CC0-DB3E-D37E9C302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52596"/>
              </p:ext>
            </p:extLst>
          </p:nvPr>
        </p:nvGraphicFramePr>
        <p:xfrm>
          <a:off x="12326816" y="2329963"/>
          <a:ext cx="5962894" cy="28582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59523">
                  <a:extLst>
                    <a:ext uri="{9D8B030D-6E8A-4147-A177-3AD203B41FA5}">
                      <a16:colId xmlns:a16="http://schemas.microsoft.com/office/drawing/2014/main" val="1188673092"/>
                    </a:ext>
                  </a:extLst>
                </a:gridCol>
                <a:gridCol w="4503371">
                  <a:extLst>
                    <a:ext uri="{9D8B030D-6E8A-4147-A177-3AD203B41FA5}">
                      <a16:colId xmlns:a16="http://schemas.microsoft.com/office/drawing/2014/main" val="945776898"/>
                    </a:ext>
                  </a:extLst>
                </a:gridCol>
              </a:tblGrid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ck_num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chequing account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3153"/>
                  </a:ext>
                </a:extLst>
              </a:tr>
              <a:tr h="38035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ck_total_tran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number of transactions made by a customer with his chequing account(s)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510462"/>
                  </a:ext>
                </a:extLst>
              </a:tr>
              <a:tr h="38035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ck_tran_amt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 of all transactions made by a customer with his chequing account(s)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67302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cc_num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Credit Card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818655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cc_creditLimit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amount of Credit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320579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cc_creditUnused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Amount of credit a customer has NOT used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684983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sn_num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savings account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802994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sv_balance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Amount of savings a customer has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007150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cc_creditUsed_perc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much of his credit (%) a customer used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077904"/>
                  </a:ext>
                </a:extLst>
              </a:tr>
              <a:tr h="380358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 err="1">
                          <a:effectLst/>
                        </a:rPr>
                        <a:t>ck_tran_avg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amount ($) per transaction a customer makes with his chequing account(s)</a:t>
                      </a:r>
                    </a:p>
                  </a:txBody>
                  <a:tcPr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189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13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dirty="0"/>
              <a:t>Preparation | Variable Correlation Scatter Plots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BDF3-44FE-41B3-2872-22BF23B36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98" y="1369748"/>
            <a:ext cx="4331155" cy="2519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51B602-A219-C2F2-183A-5D016F15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798" y="4137592"/>
            <a:ext cx="4331155" cy="2519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5CF41-2047-7D81-0E60-6E115A77C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025" y="4137593"/>
            <a:ext cx="4333703" cy="25198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172C43-ED59-608B-559A-A1A971137D97}"/>
              </a:ext>
            </a:extLst>
          </p:cNvPr>
          <p:cNvSpPr/>
          <p:nvPr/>
        </p:nvSpPr>
        <p:spPr>
          <a:xfrm>
            <a:off x="150155" y="4816356"/>
            <a:ext cx="1317670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Income and Unused Credit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239657-6681-5340-C7F7-2B5867B65595}"/>
              </a:ext>
            </a:extLst>
          </p:cNvPr>
          <p:cNvSpPr/>
          <p:nvPr/>
        </p:nvSpPr>
        <p:spPr>
          <a:xfrm>
            <a:off x="217057" y="2252147"/>
            <a:ext cx="1317670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Income and Credit Limit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86C10B-DC5A-DE7E-E335-9100DE9C4B3A}"/>
              </a:ext>
            </a:extLst>
          </p:cNvPr>
          <p:cNvSpPr/>
          <p:nvPr/>
        </p:nvSpPr>
        <p:spPr>
          <a:xfrm>
            <a:off x="10563251" y="4709096"/>
            <a:ext cx="1317670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Income and Savings 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BB4BF-215D-3A27-551B-45E6C06E019F}"/>
              </a:ext>
            </a:extLst>
          </p:cNvPr>
          <p:cNvSpPr txBox="1"/>
          <p:nvPr/>
        </p:nvSpPr>
        <p:spPr>
          <a:xfrm>
            <a:off x="6095997" y="1369748"/>
            <a:ext cx="4347731" cy="2519824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indent="22860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548640" lvl="1" indent="-18288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indent="-2286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0" indent="2286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0" indent="2286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Garamond" panose="02020404030301010803" pitchFamily="18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CA" sz="1200" b="1" u="sng" dirty="0"/>
              <a:t>4x different clusters:</a:t>
            </a:r>
          </a:p>
          <a:p>
            <a:pPr indent="0">
              <a:spcBef>
                <a:spcPts val="0"/>
              </a:spcBef>
              <a:buNone/>
            </a:pPr>
            <a:endParaRPr lang="en-CA" sz="1200" b="1" u="sng" dirty="0"/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n-CA" sz="1200" dirty="0"/>
              <a:t>No credit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n-CA" sz="1200" dirty="0"/>
              <a:t>Starting Credit = 1000 &amp; increase based on revenue over ~20K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n-CA" sz="1200" dirty="0"/>
              <a:t>Starting Credit = 3000 &amp; increase based on revenue over ~20K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n-CA" sz="1200" dirty="0"/>
              <a:t>Starting Credit = 5000 &amp; increase based on revenue over ~20K</a:t>
            </a:r>
          </a:p>
          <a:p>
            <a:pPr indent="0">
              <a:spcBef>
                <a:spcPts val="0"/>
              </a:spcBef>
              <a:buNone/>
            </a:pPr>
            <a:endParaRPr lang="en-CA" sz="1200" dirty="0"/>
          </a:p>
          <a:p>
            <a:pPr indent="0">
              <a:spcBef>
                <a:spcPts val="0"/>
              </a:spcBef>
              <a:buNone/>
            </a:pPr>
            <a:r>
              <a:rPr lang="en-CA" sz="1200" dirty="0"/>
              <a:t>Likely another causal factor. Did not further investigate as outside the scope of this project.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5C1D57C-49BB-467C-4D03-35AE9F935D33}"/>
              </a:ext>
            </a:extLst>
          </p:cNvPr>
          <p:cNvSpPr/>
          <p:nvPr/>
        </p:nvSpPr>
        <p:spPr>
          <a:xfrm rot="5400000">
            <a:off x="5873540" y="2484458"/>
            <a:ext cx="336870" cy="290405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78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Preparation | Ordinary Least Squares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A26FB-ED75-02FF-346C-EFA664528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6213" y="1240972"/>
            <a:ext cx="6379574" cy="561702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59CEB3-76BB-6252-FFC9-F9E1FB528FF8}"/>
              </a:ext>
            </a:extLst>
          </p:cNvPr>
          <p:cNvSpPr/>
          <p:nvPr/>
        </p:nvSpPr>
        <p:spPr>
          <a:xfrm>
            <a:off x="9601200" y="1567543"/>
            <a:ext cx="1747157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100" b="1" dirty="0"/>
              <a:t>R-squared: 29% reflects a weak relationship between the dependent and independent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097E7-99E4-7689-006D-3E974C0E1330}"/>
              </a:ext>
            </a:extLst>
          </p:cNvPr>
          <p:cNvSpPr/>
          <p:nvPr/>
        </p:nvSpPr>
        <p:spPr>
          <a:xfrm>
            <a:off x="9601200" y="4365172"/>
            <a:ext cx="1747157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p-values: features have very strong significance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7A0ABE-FBF3-391E-53F4-6363CEC799BF}"/>
              </a:ext>
            </a:extLst>
          </p:cNvPr>
          <p:cNvSpPr/>
          <p:nvPr/>
        </p:nvSpPr>
        <p:spPr>
          <a:xfrm>
            <a:off x="843643" y="4365172"/>
            <a:ext cx="1747157" cy="9316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Features with high p-values (&gt;0.05) were dropped</a:t>
            </a:r>
          </a:p>
        </p:txBody>
      </p:sp>
    </p:spTree>
    <p:extLst>
      <p:ext uri="{BB962C8B-B14F-4D97-AF65-F5344CB8AC3E}">
        <p14:creationId xmlns:p14="http://schemas.microsoft.com/office/powerpoint/2010/main" val="339028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E79AD0-D40B-03FE-3047-612C9F34F7B4}"/>
              </a:ext>
            </a:extLst>
          </p:cNvPr>
          <p:cNvSpPr txBox="1">
            <a:spLocks/>
          </p:cNvSpPr>
          <p:nvPr/>
        </p:nvSpPr>
        <p:spPr>
          <a:xfrm>
            <a:off x="6149977" y="1375728"/>
            <a:ext cx="6042025" cy="537559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22860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65000"/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2286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2286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CA" b="1" dirty="0"/>
              <a:t>Hierarchical (Dendrogram) </a:t>
            </a:r>
          </a:p>
          <a:p>
            <a:pPr indent="0">
              <a:buFont typeface="Arial" panose="020B0604020202020204" pitchFamily="34" charset="0"/>
              <a:buNone/>
            </a:pPr>
            <a:endParaRPr lang="en-CA" dirty="0"/>
          </a:p>
          <a:p>
            <a:pPr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E7C420-F673-30E8-2E9F-E2CD9B35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91" y="1796256"/>
            <a:ext cx="5488916" cy="45345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1E82-E248-9BB9-363C-CD419219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CA" b="1" dirty="0"/>
              <a:t>  K-Means (Elbow Plot)</a:t>
            </a:r>
          </a:p>
          <a:p>
            <a:pPr indent="0">
              <a:buNone/>
            </a:pPr>
            <a:endParaRPr lang="en-CA" dirty="0"/>
          </a:p>
          <a:p>
            <a:pPr indent="0">
              <a:buNone/>
            </a:pPr>
            <a:endParaRPr lang="en-C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DC8A38-835F-5FFD-A40D-F06455F3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66" y="1796257"/>
            <a:ext cx="5488916" cy="4534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3703BA-9263-C718-123E-1D772EF7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Results | Clustering Methodology: Determining Clusters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786073-BFDD-2A0D-9ED0-71123E39DC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C6661A-B3F1-F69E-31EF-132C8684268C}"/>
              </a:ext>
            </a:extLst>
          </p:cNvPr>
          <p:cNvGrpSpPr/>
          <p:nvPr/>
        </p:nvGrpSpPr>
        <p:grpSpPr>
          <a:xfrm>
            <a:off x="1703066" y="4705627"/>
            <a:ext cx="324000" cy="1306287"/>
            <a:chOff x="1557493" y="4772966"/>
            <a:chExt cx="324000" cy="130628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3526A5-F26B-F92C-36E9-D213A81FC180}"/>
                </a:ext>
              </a:extLst>
            </p:cNvPr>
            <p:cNvSpPr/>
            <p:nvPr/>
          </p:nvSpPr>
          <p:spPr>
            <a:xfrm>
              <a:off x="1557493" y="4772966"/>
              <a:ext cx="324000" cy="321548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3760B8-F367-1DBD-85EE-6D1D596E64BD}"/>
                </a:ext>
              </a:extLst>
            </p:cNvPr>
            <p:cNvSpPr/>
            <p:nvPr/>
          </p:nvSpPr>
          <p:spPr>
            <a:xfrm>
              <a:off x="1688122" y="5094515"/>
              <a:ext cx="45719" cy="98473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71FFC-A0EE-0A2F-F799-F0835F6FBA8C}"/>
              </a:ext>
            </a:extLst>
          </p:cNvPr>
          <p:cNvSpPr txBox="1"/>
          <p:nvPr/>
        </p:nvSpPr>
        <p:spPr>
          <a:xfrm>
            <a:off x="1881493" y="4306151"/>
            <a:ext cx="6607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K =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9D0A2A-988D-CAF6-7960-CFD57E9DD5D9}"/>
              </a:ext>
            </a:extLst>
          </p:cNvPr>
          <p:cNvSpPr txBox="1"/>
          <p:nvPr/>
        </p:nvSpPr>
        <p:spPr>
          <a:xfrm>
            <a:off x="10413769" y="2690120"/>
            <a:ext cx="13038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Clusters =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B75BB-1BCF-0EC5-2A1B-7A297B6A622F}"/>
              </a:ext>
            </a:extLst>
          </p:cNvPr>
          <p:cNvSpPr/>
          <p:nvPr/>
        </p:nvSpPr>
        <p:spPr>
          <a:xfrm>
            <a:off x="6581588" y="3186452"/>
            <a:ext cx="5136018" cy="50614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58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1745</Words>
  <Application>Microsoft Office PowerPoint</Application>
  <PresentationFormat>Widescreen</PresentationFormat>
  <Paragraphs>252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</vt:lpstr>
      <vt:lpstr>Calibri</vt:lpstr>
      <vt:lpstr>circular-book</vt:lpstr>
      <vt:lpstr>Courier New</vt:lpstr>
      <vt:lpstr>Garamond</vt:lpstr>
      <vt:lpstr>inherit</vt:lpstr>
      <vt:lpstr>1_Office Theme</vt:lpstr>
      <vt:lpstr>Lighthouse Labs Project</vt:lpstr>
      <vt:lpstr>Agenda</vt:lpstr>
      <vt:lpstr>Project Flow Structure</vt:lpstr>
      <vt:lpstr>Preparation | Data Cleaning</vt:lpstr>
      <vt:lpstr>Preparation | New Columns </vt:lpstr>
      <vt:lpstr>Preparation | Variable Correlation Scatter Plots</vt:lpstr>
      <vt:lpstr>Preparation | Variable Correlation Scatter Plots</vt:lpstr>
      <vt:lpstr>Preparation | Ordinary Least Squares</vt:lpstr>
      <vt:lpstr>Results | Clustering Methodology: Determining Clusters</vt:lpstr>
      <vt:lpstr>Segmentation 1: Demographics</vt:lpstr>
      <vt:lpstr>Clustering | Demographics (Income and Number of Children)</vt:lpstr>
      <vt:lpstr>Clustering | Demographics (Income and Age)</vt:lpstr>
      <vt:lpstr>Clustering |Demographics (Age and Number of Children)</vt:lpstr>
      <vt:lpstr>Segmentation 2: Banking Behavior</vt:lpstr>
      <vt:lpstr>Clustering | Banking Behavior (Income and Credit Balance)</vt:lpstr>
      <vt:lpstr>Clustering | Banking Behavior (Income and Savings Balance)</vt:lpstr>
      <vt:lpstr>Radar Chart | Demographics</vt:lpstr>
      <vt:lpstr>Radar Chart | Banking Behavior</vt:lpstr>
      <vt:lpstr>PCA | 2D Biplot</vt:lpstr>
      <vt:lpstr>PCA | 2D Biplot</vt:lpstr>
      <vt:lpstr>PCA | 3D Biplot</vt:lpstr>
      <vt:lpstr>PCA | 3D Biplot</vt:lpstr>
      <vt:lpstr>Challenges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Lighthouse Labs Project</dc:title>
  <dc:creator>Sébastien Garneau</dc:creator>
  <cp:lastModifiedBy>Joshua Ho</cp:lastModifiedBy>
  <cp:revision>19</cp:revision>
  <dcterms:created xsi:type="dcterms:W3CDTF">2022-11-08T01:20:15Z</dcterms:created>
  <dcterms:modified xsi:type="dcterms:W3CDTF">2022-11-24T22:39:55Z</dcterms:modified>
</cp:coreProperties>
</file>